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65" r:id="rId9"/>
    <p:sldId id="270" r:id="rId10"/>
    <p:sldId id="264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3" r:id="rId26"/>
    <p:sldId id="282" r:id="rId27"/>
    <p:sldId id="285" r:id="rId28"/>
    <p:sldId id="284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47ED33-CC90-46AF-ACF3-F9D1555632C3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148EB935-11EE-4E41-A5C9-4E087F7FE9A5}">
      <dgm:prSet phldrT="[Text]"/>
      <dgm:spPr/>
      <dgm:t>
        <a:bodyPr/>
        <a:lstStyle/>
        <a:p>
          <a:r>
            <a:rPr lang="id-ID" dirty="0" smtClean="0"/>
            <a:t>Sistem Akuntansi Pemerintah Daerah</a:t>
          </a:r>
          <a:endParaRPr lang="id-ID" dirty="0"/>
        </a:p>
      </dgm:t>
    </dgm:pt>
    <dgm:pt modelId="{982D6A19-803F-480A-9350-FCF73BBBE5B8}" type="parTrans" cxnId="{9693E92C-3A51-476B-9E6B-446E935754E2}">
      <dgm:prSet/>
      <dgm:spPr/>
      <dgm:t>
        <a:bodyPr/>
        <a:lstStyle/>
        <a:p>
          <a:endParaRPr lang="id-ID"/>
        </a:p>
      </dgm:t>
    </dgm:pt>
    <dgm:pt modelId="{C5E1680E-E4E0-4E51-A743-42CDEFE598AD}" type="sibTrans" cxnId="{9693E92C-3A51-476B-9E6B-446E935754E2}">
      <dgm:prSet/>
      <dgm:spPr/>
      <dgm:t>
        <a:bodyPr/>
        <a:lstStyle/>
        <a:p>
          <a:endParaRPr lang="id-ID"/>
        </a:p>
      </dgm:t>
    </dgm:pt>
    <dgm:pt modelId="{E8CF80B3-C356-426E-A97F-03951C0B5A71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id-ID" sz="2400" dirty="0" smtClean="0"/>
            <a:t>Sistem Akuntansi SKPD </a:t>
          </a:r>
        </a:p>
        <a:p>
          <a:pPr>
            <a:spcAft>
              <a:spcPts val="0"/>
            </a:spcAft>
          </a:pPr>
          <a:r>
            <a:rPr lang="id-ID" sz="2400" dirty="0" smtClean="0"/>
            <a:t>(hasil :</a:t>
          </a:r>
          <a:r>
            <a:rPr lang="en-GB" sz="2400" dirty="0" smtClean="0"/>
            <a:t> </a:t>
          </a:r>
          <a:r>
            <a:rPr lang="id-ID" sz="2400" dirty="0" smtClean="0"/>
            <a:t>LRA, LO, LPE,  Neraca dan CaLK) </a:t>
          </a:r>
          <a:endParaRPr lang="id-ID" sz="2400" dirty="0"/>
        </a:p>
      </dgm:t>
    </dgm:pt>
    <dgm:pt modelId="{CFB09318-F150-4CAE-ADCA-69AE62D3F90C}" type="parTrans" cxnId="{7E782309-5059-470E-B84C-BC6EF22265CB}">
      <dgm:prSet/>
      <dgm:spPr/>
      <dgm:t>
        <a:bodyPr/>
        <a:lstStyle/>
        <a:p>
          <a:endParaRPr lang="id-ID"/>
        </a:p>
      </dgm:t>
    </dgm:pt>
    <dgm:pt modelId="{E97E9063-C903-4CFE-9D95-297A0CBE44E3}" type="sibTrans" cxnId="{7E782309-5059-470E-B84C-BC6EF22265CB}">
      <dgm:prSet/>
      <dgm:spPr/>
      <dgm:t>
        <a:bodyPr/>
        <a:lstStyle/>
        <a:p>
          <a:endParaRPr lang="id-ID"/>
        </a:p>
      </dgm:t>
    </dgm:pt>
    <dgm:pt modelId="{747C7705-30EC-4AEF-8305-48FDC60B3A97}">
      <dgm:prSet custT="1"/>
      <dgm:spPr/>
      <dgm:t>
        <a:bodyPr/>
        <a:lstStyle/>
        <a:p>
          <a:pPr algn="just">
            <a:spcAft>
              <a:spcPts val="0"/>
            </a:spcAft>
          </a:pPr>
          <a:r>
            <a:rPr lang="id-ID" sz="1800" dirty="0" smtClean="0"/>
            <a:t>Sistem Akuntansi PPKD</a:t>
          </a:r>
          <a:r>
            <a:rPr lang="en-GB" sz="1800" dirty="0" smtClean="0"/>
            <a:t>, </a:t>
          </a:r>
          <a:r>
            <a:rPr lang="en-GB" sz="1800" dirty="0" err="1" smtClean="0"/>
            <a:t>terdiri</a:t>
          </a:r>
          <a:r>
            <a:rPr lang="en-GB" sz="1800" dirty="0" smtClean="0"/>
            <a:t> </a:t>
          </a:r>
          <a:r>
            <a:rPr lang="en-GB" sz="1800" dirty="0" err="1" smtClean="0"/>
            <a:t>dari</a:t>
          </a:r>
          <a:r>
            <a:rPr lang="en-GB" sz="1800" dirty="0" smtClean="0"/>
            <a:t>:</a:t>
          </a:r>
        </a:p>
        <a:p>
          <a:pPr algn="just">
            <a:spcAft>
              <a:spcPts val="0"/>
            </a:spcAft>
          </a:pPr>
          <a:r>
            <a:rPr lang="en-GB" sz="1800" dirty="0" smtClean="0"/>
            <a:t>a. </a:t>
          </a:r>
          <a:r>
            <a:rPr lang="id-ID" sz="1800" dirty="0" smtClean="0"/>
            <a:t>Sistem Akuntansi PPKD sebagai BUD</a:t>
          </a:r>
          <a:r>
            <a:rPr lang="en-GB" sz="1800" dirty="0" smtClean="0"/>
            <a:t>;</a:t>
          </a:r>
        </a:p>
        <a:p>
          <a:pPr marL="268288" indent="-268288" algn="just">
            <a:spcAft>
              <a:spcPts val="0"/>
            </a:spcAft>
            <a:tabLst>
              <a:tab pos="268288" algn="l"/>
            </a:tabLst>
          </a:pPr>
          <a:r>
            <a:rPr lang="en-GB" sz="1800" dirty="0" smtClean="0"/>
            <a:t>b.</a:t>
          </a:r>
          <a:r>
            <a:rPr lang="id-ID" sz="1800" dirty="0" smtClean="0"/>
            <a:t>Sistem Akuntansi Konsolidasian Pemda</a:t>
          </a:r>
          <a:r>
            <a:rPr lang="en-GB" sz="1800" dirty="0" smtClean="0"/>
            <a:t> </a:t>
          </a:r>
          <a:r>
            <a:rPr lang="id-ID" sz="1800" dirty="0" smtClean="0"/>
            <a:t>(LRA, </a:t>
          </a:r>
          <a:r>
            <a:rPr lang="en-GB" sz="1800" dirty="0" smtClean="0"/>
            <a:t>LP</a:t>
          </a:r>
          <a:r>
            <a:rPr lang="id-ID" sz="1800" dirty="0" smtClean="0"/>
            <a:t>SAL, LO, LPE, Neraca, LAK, dan CaLK)</a:t>
          </a:r>
          <a:endParaRPr lang="id-ID" sz="1800" dirty="0"/>
        </a:p>
      </dgm:t>
    </dgm:pt>
    <dgm:pt modelId="{A225AE5F-49A8-47BC-929B-2BAD762B7304}" type="sibTrans" cxnId="{F2DE4907-0E85-436A-8804-9E03D118021C}">
      <dgm:prSet/>
      <dgm:spPr/>
      <dgm:t>
        <a:bodyPr/>
        <a:lstStyle/>
        <a:p>
          <a:endParaRPr lang="id-ID"/>
        </a:p>
      </dgm:t>
    </dgm:pt>
    <dgm:pt modelId="{5F361312-87BF-4821-9C86-E2B876FCD9EB}" type="parTrans" cxnId="{F2DE4907-0E85-436A-8804-9E03D118021C}">
      <dgm:prSet/>
      <dgm:spPr/>
      <dgm:t>
        <a:bodyPr/>
        <a:lstStyle/>
        <a:p>
          <a:endParaRPr lang="id-ID"/>
        </a:p>
      </dgm:t>
    </dgm:pt>
    <dgm:pt modelId="{5CE2D519-AFC0-4A7A-B942-58CE39D8904C}" type="pres">
      <dgm:prSet presAssocID="{E047ED33-CC90-46AF-ACF3-F9D1555632C3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F54028D8-98A1-4041-BAC9-97A0B6FF13CA}" type="pres">
      <dgm:prSet presAssocID="{148EB935-11EE-4E41-A5C9-4E087F7FE9A5}" presName="root" presStyleCnt="0">
        <dgm:presLayoutVars>
          <dgm:chMax/>
          <dgm:chPref val="4"/>
        </dgm:presLayoutVars>
      </dgm:prSet>
      <dgm:spPr/>
    </dgm:pt>
    <dgm:pt modelId="{1F074961-B5F0-4AF1-B7D0-12109FBDECBF}" type="pres">
      <dgm:prSet presAssocID="{148EB935-11EE-4E41-A5C9-4E087F7FE9A5}" presName="rootComposite" presStyleCnt="0">
        <dgm:presLayoutVars/>
      </dgm:prSet>
      <dgm:spPr/>
    </dgm:pt>
    <dgm:pt modelId="{6BAF95E3-CCAA-4290-AFD6-4A382B820CBA}" type="pres">
      <dgm:prSet presAssocID="{148EB935-11EE-4E41-A5C9-4E087F7FE9A5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id-ID"/>
        </a:p>
      </dgm:t>
    </dgm:pt>
    <dgm:pt modelId="{7D0BA4F4-7482-4B92-BFF2-C598E2C5BB39}" type="pres">
      <dgm:prSet presAssocID="{148EB935-11EE-4E41-A5C9-4E087F7FE9A5}" presName="childShape" presStyleCnt="0">
        <dgm:presLayoutVars>
          <dgm:chMax val="0"/>
          <dgm:chPref val="0"/>
        </dgm:presLayoutVars>
      </dgm:prSet>
      <dgm:spPr/>
    </dgm:pt>
    <dgm:pt modelId="{89B6DF4C-1E17-4962-BB82-5F0C4F0E6A99}" type="pres">
      <dgm:prSet presAssocID="{E8CF80B3-C356-426E-A97F-03951C0B5A71}" presName="childComposite" presStyleCnt="0">
        <dgm:presLayoutVars>
          <dgm:chMax val="0"/>
          <dgm:chPref val="0"/>
        </dgm:presLayoutVars>
      </dgm:prSet>
      <dgm:spPr/>
    </dgm:pt>
    <dgm:pt modelId="{F7DED850-D369-4289-9384-F07F38456BC6}" type="pres">
      <dgm:prSet presAssocID="{E8CF80B3-C356-426E-A97F-03951C0B5A71}" presName="Image" presStyleLbl="node1" presStyleIdx="0" presStyleCnt="2"/>
      <dgm:spPr/>
    </dgm:pt>
    <dgm:pt modelId="{C9B2B181-AB27-4883-A60E-29870D6D32AF}" type="pres">
      <dgm:prSet presAssocID="{E8CF80B3-C356-426E-A97F-03951C0B5A71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800FBA5-E4E4-4568-89CC-7EE5DA61A395}" type="pres">
      <dgm:prSet presAssocID="{747C7705-30EC-4AEF-8305-48FDC60B3A97}" presName="childComposite" presStyleCnt="0">
        <dgm:presLayoutVars>
          <dgm:chMax val="0"/>
          <dgm:chPref val="0"/>
        </dgm:presLayoutVars>
      </dgm:prSet>
      <dgm:spPr/>
    </dgm:pt>
    <dgm:pt modelId="{3C42617B-0D21-4FE1-9379-EA9A9A1A38C4}" type="pres">
      <dgm:prSet presAssocID="{747C7705-30EC-4AEF-8305-48FDC60B3A97}" presName="Image" presStyleLbl="node1" presStyleIdx="1" presStyleCnt="2" custScaleY="126255" custLinFactNeighborY="-2916"/>
      <dgm:spPr/>
    </dgm:pt>
    <dgm:pt modelId="{64B943C3-EE21-4251-8929-59323B52BED3}" type="pres">
      <dgm:prSet presAssocID="{747C7705-30EC-4AEF-8305-48FDC60B3A97}" presName="childText" presStyleLbl="lnNode1" presStyleIdx="1" presStyleCnt="2" custScaleY="1324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410BC54D-2CE3-4875-8802-ADD6326D649F}" type="presOf" srcId="{E047ED33-CC90-46AF-ACF3-F9D1555632C3}" destId="{5CE2D519-AFC0-4A7A-B942-58CE39D8904C}" srcOrd="0" destOrd="0" presId="urn:microsoft.com/office/officeart/2008/layout/PictureAccentList"/>
    <dgm:cxn modelId="{1A41EA66-24CE-43A5-9C87-97857C06B8D2}" type="presOf" srcId="{747C7705-30EC-4AEF-8305-48FDC60B3A97}" destId="{64B943C3-EE21-4251-8929-59323B52BED3}" srcOrd="0" destOrd="0" presId="urn:microsoft.com/office/officeart/2008/layout/PictureAccentList"/>
    <dgm:cxn modelId="{BFB0925A-A5A0-4745-A795-E9AD2CB9D231}" type="presOf" srcId="{148EB935-11EE-4E41-A5C9-4E087F7FE9A5}" destId="{6BAF95E3-CCAA-4290-AFD6-4A382B820CBA}" srcOrd="0" destOrd="0" presId="urn:microsoft.com/office/officeart/2008/layout/PictureAccentList"/>
    <dgm:cxn modelId="{080462BB-A60B-4E48-B5DA-CD1465384C95}" type="presOf" srcId="{E8CF80B3-C356-426E-A97F-03951C0B5A71}" destId="{C9B2B181-AB27-4883-A60E-29870D6D32AF}" srcOrd="0" destOrd="0" presId="urn:microsoft.com/office/officeart/2008/layout/PictureAccentList"/>
    <dgm:cxn modelId="{9693E92C-3A51-476B-9E6B-446E935754E2}" srcId="{E047ED33-CC90-46AF-ACF3-F9D1555632C3}" destId="{148EB935-11EE-4E41-A5C9-4E087F7FE9A5}" srcOrd="0" destOrd="0" parTransId="{982D6A19-803F-480A-9350-FCF73BBBE5B8}" sibTransId="{C5E1680E-E4E0-4E51-A743-42CDEFE598AD}"/>
    <dgm:cxn modelId="{7E782309-5059-470E-B84C-BC6EF22265CB}" srcId="{148EB935-11EE-4E41-A5C9-4E087F7FE9A5}" destId="{E8CF80B3-C356-426E-A97F-03951C0B5A71}" srcOrd="0" destOrd="0" parTransId="{CFB09318-F150-4CAE-ADCA-69AE62D3F90C}" sibTransId="{E97E9063-C903-4CFE-9D95-297A0CBE44E3}"/>
    <dgm:cxn modelId="{F2DE4907-0E85-436A-8804-9E03D118021C}" srcId="{148EB935-11EE-4E41-A5C9-4E087F7FE9A5}" destId="{747C7705-30EC-4AEF-8305-48FDC60B3A97}" srcOrd="1" destOrd="0" parTransId="{5F361312-87BF-4821-9C86-E2B876FCD9EB}" sibTransId="{A225AE5F-49A8-47BC-929B-2BAD762B7304}"/>
    <dgm:cxn modelId="{DFE5BF64-A8E3-4E30-8165-3350E3AAF85C}" type="presParOf" srcId="{5CE2D519-AFC0-4A7A-B942-58CE39D8904C}" destId="{F54028D8-98A1-4041-BAC9-97A0B6FF13CA}" srcOrd="0" destOrd="0" presId="urn:microsoft.com/office/officeart/2008/layout/PictureAccentList"/>
    <dgm:cxn modelId="{012134F8-2D6B-4C23-8A21-18638E2CA1D4}" type="presParOf" srcId="{F54028D8-98A1-4041-BAC9-97A0B6FF13CA}" destId="{1F074961-B5F0-4AF1-B7D0-12109FBDECBF}" srcOrd="0" destOrd="0" presId="urn:microsoft.com/office/officeart/2008/layout/PictureAccentList"/>
    <dgm:cxn modelId="{BDEB32C2-3819-41AF-8067-B800C9067A8A}" type="presParOf" srcId="{1F074961-B5F0-4AF1-B7D0-12109FBDECBF}" destId="{6BAF95E3-CCAA-4290-AFD6-4A382B820CBA}" srcOrd="0" destOrd="0" presId="urn:microsoft.com/office/officeart/2008/layout/PictureAccentList"/>
    <dgm:cxn modelId="{D7BE642A-A5BA-4C43-822E-DB0D91687C31}" type="presParOf" srcId="{F54028D8-98A1-4041-BAC9-97A0B6FF13CA}" destId="{7D0BA4F4-7482-4B92-BFF2-C598E2C5BB39}" srcOrd="1" destOrd="0" presId="urn:microsoft.com/office/officeart/2008/layout/PictureAccentList"/>
    <dgm:cxn modelId="{B4D1DDDE-462B-49EB-B524-80D4F4759D97}" type="presParOf" srcId="{7D0BA4F4-7482-4B92-BFF2-C598E2C5BB39}" destId="{89B6DF4C-1E17-4962-BB82-5F0C4F0E6A99}" srcOrd="0" destOrd="0" presId="urn:microsoft.com/office/officeart/2008/layout/PictureAccentList"/>
    <dgm:cxn modelId="{9140874A-2893-423B-8B35-C8BC7F40DA84}" type="presParOf" srcId="{89B6DF4C-1E17-4962-BB82-5F0C4F0E6A99}" destId="{F7DED850-D369-4289-9384-F07F38456BC6}" srcOrd="0" destOrd="0" presId="urn:microsoft.com/office/officeart/2008/layout/PictureAccentList"/>
    <dgm:cxn modelId="{04075C57-4026-4A90-B966-B68F4E7F3446}" type="presParOf" srcId="{89B6DF4C-1E17-4962-BB82-5F0C4F0E6A99}" destId="{C9B2B181-AB27-4883-A60E-29870D6D32AF}" srcOrd="1" destOrd="0" presId="urn:microsoft.com/office/officeart/2008/layout/PictureAccentList"/>
    <dgm:cxn modelId="{7F3013E4-427F-484C-BB99-23A2EA62A442}" type="presParOf" srcId="{7D0BA4F4-7482-4B92-BFF2-C598E2C5BB39}" destId="{6800FBA5-E4E4-4568-89CC-7EE5DA61A395}" srcOrd="1" destOrd="0" presId="urn:microsoft.com/office/officeart/2008/layout/PictureAccentList"/>
    <dgm:cxn modelId="{5394B6B8-5FDE-402B-9E90-3D72E0721BE5}" type="presParOf" srcId="{6800FBA5-E4E4-4568-89CC-7EE5DA61A395}" destId="{3C42617B-0D21-4FE1-9379-EA9A9A1A38C4}" srcOrd="0" destOrd="0" presId="urn:microsoft.com/office/officeart/2008/layout/PictureAccentList"/>
    <dgm:cxn modelId="{6F5DB463-2A6E-48CC-A207-B56505781B46}" type="presParOf" srcId="{6800FBA5-E4E4-4568-89CC-7EE5DA61A395}" destId="{64B943C3-EE21-4251-8929-59323B52BED3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38053C6-9F63-4D48-88C2-4C40A0FF3B5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EEE39F4B-7529-49F9-B9C0-EB269A36BA4F}">
      <dgm:prSet phldrT="[Text]"/>
      <dgm:spPr/>
      <dgm:t>
        <a:bodyPr/>
        <a:lstStyle/>
        <a:p>
          <a:r>
            <a:rPr lang="id-ID" dirty="0" smtClean="0"/>
            <a:t>Berkualitas</a:t>
          </a:r>
          <a:endParaRPr lang="id-ID" dirty="0"/>
        </a:p>
      </dgm:t>
    </dgm:pt>
    <dgm:pt modelId="{28074F0F-FFF7-4D6D-BF9C-EBCC47C45BB6}" type="parTrans" cxnId="{35FD820C-DDC9-46BC-9550-4C87A358F807}">
      <dgm:prSet/>
      <dgm:spPr/>
      <dgm:t>
        <a:bodyPr/>
        <a:lstStyle/>
        <a:p>
          <a:endParaRPr lang="id-ID"/>
        </a:p>
      </dgm:t>
    </dgm:pt>
    <dgm:pt modelId="{D75B5B81-4C5E-4F45-A531-29FAEBC3F0E2}" type="sibTrans" cxnId="{35FD820C-DDC9-46BC-9550-4C87A358F807}">
      <dgm:prSet/>
      <dgm:spPr/>
      <dgm:t>
        <a:bodyPr/>
        <a:lstStyle/>
        <a:p>
          <a:endParaRPr lang="id-ID"/>
        </a:p>
      </dgm:t>
    </dgm:pt>
    <dgm:pt modelId="{0C5614DB-34E2-4361-985B-A1ABB8731A42}">
      <dgm:prSet phldrT="[Text]"/>
      <dgm:spPr/>
      <dgm:t>
        <a:bodyPr/>
        <a:lstStyle/>
        <a:p>
          <a:r>
            <a:rPr lang="id-ID" dirty="0" smtClean="0"/>
            <a:t>Transparan</a:t>
          </a:r>
          <a:endParaRPr lang="id-ID" dirty="0"/>
        </a:p>
      </dgm:t>
    </dgm:pt>
    <dgm:pt modelId="{82ADD45E-4A43-44FF-AECF-FDDAF90137A3}" type="parTrans" cxnId="{FDBBAEF8-6025-409F-9FF5-8E99BDA6B230}">
      <dgm:prSet/>
      <dgm:spPr/>
      <dgm:t>
        <a:bodyPr/>
        <a:lstStyle/>
        <a:p>
          <a:endParaRPr lang="id-ID"/>
        </a:p>
      </dgm:t>
    </dgm:pt>
    <dgm:pt modelId="{24C1FB64-2696-450A-9083-E0003DC21D93}" type="sibTrans" cxnId="{FDBBAEF8-6025-409F-9FF5-8E99BDA6B230}">
      <dgm:prSet/>
      <dgm:spPr/>
      <dgm:t>
        <a:bodyPr/>
        <a:lstStyle/>
        <a:p>
          <a:endParaRPr lang="id-ID"/>
        </a:p>
      </dgm:t>
    </dgm:pt>
    <dgm:pt modelId="{1A0A26A9-897A-4059-871E-6697CEAC4EAE}">
      <dgm:prSet phldrT="[Text]"/>
      <dgm:spPr/>
      <dgm:t>
        <a:bodyPr/>
        <a:lstStyle/>
        <a:p>
          <a:r>
            <a:rPr lang="id-ID" dirty="0" smtClean="0"/>
            <a:t>Akuntabel</a:t>
          </a:r>
          <a:endParaRPr lang="id-ID" dirty="0"/>
        </a:p>
      </dgm:t>
    </dgm:pt>
    <dgm:pt modelId="{C65C6AE9-51B4-4BEC-9FE7-784B005EE6E6}" type="parTrans" cxnId="{EB433EAE-9CCB-4562-84D9-B20E669123D9}">
      <dgm:prSet/>
      <dgm:spPr/>
      <dgm:t>
        <a:bodyPr/>
        <a:lstStyle/>
        <a:p>
          <a:endParaRPr lang="id-ID"/>
        </a:p>
      </dgm:t>
    </dgm:pt>
    <dgm:pt modelId="{AFF1B861-3C7A-48EF-8D6D-684E80889FDB}" type="sibTrans" cxnId="{EB433EAE-9CCB-4562-84D9-B20E669123D9}">
      <dgm:prSet/>
      <dgm:spPr/>
      <dgm:t>
        <a:bodyPr/>
        <a:lstStyle/>
        <a:p>
          <a:endParaRPr lang="id-ID"/>
        </a:p>
      </dgm:t>
    </dgm:pt>
    <dgm:pt modelId="{9C5A894B-1C8F-4C7E-9852-A84CDFDB8B98}" type="pres">
      <dgm:prSet presAssocID="{C38053C6-9F63-4D48-88C2-4C40A0FF3B52}" presName="CompostProcess" presStyleCnt="0">
        <dgm:presLayoutVars>
          <dgm:dir/>
          <dgm:resizeHandles val="exact"/>
        </dgm:presLayoutVars>
      </dgm:prSet>
      <dgm:spPr/>
    </dgm:pt>
    <dgm:pt modelId="{34A74C38-8EA9-457A-A857-CD85728E5A72}" type="pres">
      <dgm:prSet presAssocID="{C38053C6-9F63-4D48-88C2-4C40A0FF3B52}" presName="arrow" presStyleLbl="bgShp" presStyleIdx="0" presStyleCnt="1"/>
      <dgm:spPr/>
    </dgm:pt>
    <dgm:pt modelId="{FB0F7772-013B-4DC8-946D-FE59DAAFA12F}" type="pres">
      <dgm:prSet presAssocID="{C38053C6-9F63-4D48-88C2-4C40A0FF3B52}" presName="linearProcess" presStyleCnt="0"/>
      <dgm:spPr/>
    </dgm:pt>
    <dgm:pt modelId="{C1BDCE77-1EBC-48A0-A3C3-975BB9600BAB}" type="pres">
      <dgm:prSet presAssocID="{EEE39F4B-7529-49F9-B9C0-EB269A36BA4F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4A39D6E-7D5A-48C5-B289-6D2BB7B04423}" type="pres">
      <dgm:prSet presAssocID="{D75B5B81-4C5E-4F45-A531-29FAEBC3F0E2}" presName="sibTrans" presStyleCnt="0"/>
      <dgm:spPr/>
    </dgm:pt>
    <dgm:pt modelId="{F814462C-C271-48A3-B5F8-41E9202F184A}" type="pres">
      <dgm:prSet presAssocID="{0C5614DB-34E2-4361-985B-A1ABB8731A4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12D76F6-686E-4044-8936-9541137A3468}" type="pres">
      <dgm:prSet presAssocID="{24C1FB64-2696-450A-9083-E0003DC21D93}" presName="sibTrans" presStyleCnt="0"/>
      <dgm:spPr/>
    </dgm:pt>
    <dgm:pt modelId="{97643881-AA36-45E9-BA13-681904345DBA}" type="pres">
      <dgm:prSet presAssocID="{1A0A26A9-897A-4059-871E-6697CEAC4EA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EB433EAE-9CCB-4562-84D9-B20E669123D9}" srcId="{C38053C6-9F63-4D48-88C2-4C40A0FF3B52}" destId="{1A0A26A9-897A-4059-871E-6697CEAC4EAE}" srcOrd="2" destOrd="0" parTransId="{C65C6AE9-51B4-4BEC-9FE7-784B005EE6E6}" sibTransId="{AFF1B861-3C7A-48EF-8D6D-684E80889FDB}"/>
    <dgm:cxn modelId="{FDBBAEF8-6025-409F-9FF5-8E99BDA6B230}" srcId="{C38053C6-9F63-4D48-88C2-4C40A0FF3B52}" destId="{0C5614DB-34E2-4361-985B-A1ABB8731A42}" srcOrd="1" destOrd="0" parTransId="{82ADD45E-4A43-44FF-AECF-FDDAF90137A3}" sibTransId="{24C1FB64-2696-450A-9083-E0003DC21D93}"/>
    <dgm:cxn modelId="{1D642F07-7BE7-4094-91A3-A0270EB37847}" type="presOf" srcId="{1A0A26A9-897A-4059-871E-6697CEAC4EAE}" destId="{97643881-AA36-45E9-BA13-681904345DBA}" srcOrd="0" destOrd="0" presId="urn:microsoft.com/office/officeart/2005/8/layout/hProcess9"/>
    <dgm:cxn modelId="{35FD820C-DDC9-46BC-9550-4C87A358F807}" srcId="{C38053C6-9F63-4D48-88C2-4C40A0FF3B52}" destId="{EEE39F4B-7529-49F9-B9C0-EB269A36BA4F}" srcOrd="0" destOrd="0" parTransId="{28074F0F-FFF7-4D6D-BF9C-EBCC47C45BB6}" sibTransId="{D75B5B81-4C5E-4F45-A531-29FAEBC3F0E2}"/>
    <dgm:cxn modelId="{B65B7FC0-77A1-4DEF-A975-647C1045C7F5}" type="presOf" srcId="{0C5614DB-34E2-4361-985B-A1ABB8731A42}" destId="{F814462C-C271-48A3-B5F8-41E9202F184A}" srcOrd="0" destOrd="0" presId="urn:microsoft.com/office/officeart/2005/8/layout/hProcess9"/>
    <dgm:cxn modelId="{6F5FAB18-D0DB-4EA8-A8C7-DA93098EBDB1}" type="presOf" srcId="{EEE39F4B-7529-49F9-B9C0-EB269A36BA4F}" destId="{C1BDCE77-1EBC-48A0-A3C3-975BB9600BAB}" srcOrd="0" destOrd="0" presId="urn:microsoft.com/office/officeart/2005/8/layout/hProcess9"/>
    <dgm:cxn modelId="{91F35350-4787-416A-A429-B42466F23C58}" type="presOf" srcId="{C38053C6-9F63-4D48-88C2-4C40A0FF3B52}" destId="{9C5A894B-1C8F-4C7E-9852-A84CDFDB8B98}" srcOrd="0" destOrd="0" presId="urn:microsoft.com/office/officeart/2005/8/layout/hProcess9"/>
    <dgm:cxn modelId="{9EAC35BC-AA1D-4DF2-8D58-6D8DEE297A01}" type="presParOf" srcId="{9C5A894B-1C8F-4C7E-9852-A84CDFDB8B98}" destId="{34A74C38-8EA9-457A-A857-CD85728E5A72}" srcOrd="0" destOrd="0" presId="urn:microsoft.com/office/officeart/2005/8/layout/hProcess9"/>
    <dgm:cxn modelId="{3D24076D-9444-403A-BD4C-BFBEC628E48D}" type="presParOf" srcId="{9C5A894B-1C8F-4C7E-9852-A84CDFDB8B98}" destId="{FB0F7772-013B-4DC8-946D-FE59DAAFA12F}" srcOrd="1" destOrd="0" presId="urn:microsoft.com/office/officeart/2005/8/layout/hProcess9"/>
    <dgm:cxn modelId="{82AA7B90-7CFA-439E-9AAB-F7CBDEAC8D28}" type="presParOf" srcId="{FB0F7772-013B-4DC8-946D-FE59DAAFA12F}" destId="{C1BDCE77-1EBC-48A0-A3C3-975BB9600BAB}" srcOrd="0" destOrd="0" presId="urn:microsoft.com/office/officeart/2005/8/layout/hProcess9"/>
    <dgm:cxn modelId="{F8C26070-5FAA-43F8-A790-CFB053D1E523}" type="presParOf" srcId="{FB0F7772-013B-4DC8-946D-FE59DAAFA12F}" destId="{14A39D6E-7D5A-48C5-B289-6D2BB7B04423}" srcOrd="1" destOrd="0" presId="urn:microsoft.com/office/officeart/2005/8/layout/hProcess9"/>
    <dgm:cxn modelId="{687BB183-A2B2-4CD0-802B-47AC7CA24FF7}" type="presParOf" srcId="{FB0F7772-013B-4DC8-946D-FE59DAAFA12F}" destId="{F814462C-C271-48A3-B5F8-41E9202F184A}" srcOrd="2" destOrd="0" presId="urn:microsoft.com/office/officeart/2005/8/layout/hProcess9"/>
    <dgm:cxn modelId="{62CA2330-20C0-4DB2-94E5-77F15094BB24}" type="presParOf" srcId="{FB0F7772-013B-4DC8-946D-FE59DAAFA12F}" destId="{912D76F6-686E-4044-8936-9541137A3468}" srcOrd="3" destOrd="0" presId="urn:microsoft.com/office/officeart/2005/8/layout/hProcess9"/>
    <dgm:cxn modelId="{26A520F7-AEEF-4496-875D-529193FC3894}" type="presParOf" srcId="{FB0F7772-013B-4DC8-946D-FE59DAAFA12F}" destId="{97643881-AA36-45E9-BA13-681904345DB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13C5AED-638E-407C-83E2-36999437BD1E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35EB3D4F-EB0A-4461-8F5F-CFC8917A1099}">
      <dgm:prSet phldrT="[Text]"/>
      <dgm:spPr/>
      <dgm:t>
        <a:bodyPr/>
        <a:lstStyle/>
        <a:p>
          <a:r>
            <a:rPr lang="id-ID" dirty="0" smtClean="0"/>
            <a:t>Disusun dengan SIMDA</a:t>
          </a:r>
          <a:endParaRPr lang="id-ID" dirty="0"/>
        </a:p>
      </dgm:t>
    </dgm:pt>
    <dgm:pt modelId="{55EC3B03-44FC-41F1-892C-F7C6C4140E4A}" type="parTrans" cxnId="{0ABD6F1D-48A6-410E-A843-B518EBB8DEB8}">
      <dgm:prSet/>
      <dgm:spPr/>
      <dgm:t>
        <a:bodyPr/>
        <a:lstStyle/>
        <a:p>
          <a:endParaRPr lang="id-ID"/>
        </a:p>
      </dgm:t>
    </dgm:pt>
    <dgm:pt modelId="{0A4C31F5-25ED-4016-B466-E4215D1DFFBA}" type="sibTrans" cxnId="{0ABD6F1D-48A6-410E-A843-B518EBB8DEB8}">
      <dgm:prSet/>
      <dgm:spPr/>
      <dgm:t>
        <a:bodyPr/>
        <a:lstStyle/>
        <a:p>
          <a:endParaRPr lang="id-ID"/>
        </a:p>
      </dgm:t>
    </dgm:pt>
    <dgm:pt modelId="{D8629773-E658-477F-9DDF-88BD41345A90}">
      <dgm:prSet phldrT="[Text]"/>
      <dgm:spPr/>
      <dgm:t>
        <a:bodyPr/>
        <a:lstStyle/>
        <a:p>
          <a:r>
            <a:rPr lang="id-ID" dirty="0" smtClean="0"/>
            <a:t>Tepat waktu</a:t>
          </a:r>
          <a:endParaRPr lang="id-ID" dirty="0"/>
        </a:p>
      </dgm:t>
    </dgm:pt>
    <dgm:pt modelId="{8F6EF3A1-2225-4E4D-AFC8-63D3997B52C6}" type="parTrans" cxnId="{D72CF63D-CD9B-4DC2-ADD6-7FC8461F7921}">
      <dgm:prSet/>
      <dgm:spPr/>
      <dgm:t>
        <a:bodyPr/>
        <a:lstStyle/>
        <a:p>
          <a:endParaRPr lang="id-ID"/>
        </a:p>
      </dgm:t>
    </dgm:pt>
    <dgm:pt modelId="{743AEA7D-3BEA-4E08-B320-9DF9B2383844}" type="sibTrans" cxnId="{D72CF63D-CD9B-4DC2-ADD6-7FC8461F7921}">
      <dgm:prSet/>
      <dgm:spPr/>
      <dgm:t>
        <a:bodyPr/>
        <a:lstStyle/>
        <a:p>
          <a:endParaRPr lang="id-ID"/>
        </a:p>
      </dgm:t>
    </dgm:pt>
    <dgm:pt modelId="{A284DDE0-92DE-4A5D-AA68-A59B1A3A1B3E}">
      <dgm:prSet phldrT="[Text]"/>
      <dgm:spPr/>
      <dgm:t>
        <a:bodyPr/>
        <a:lstStyle/>
        <a:p>
          <a:r>
            <a:rPr lang="id-ID" dirty="0" smtClean="0"/>
            <a:t>Sesuai SAP</a:t>
          </a:r>
          <a:endParaRPr lang="id-ID" dirty="0"/>
        </a:p>
      </dgm:t>
    </dgm:pt>
    <dgm:pt modelId="{C45B7FC3-A8C3-427D-9ED1-F1C3DE81C98D}" type="parTrans" cxnId="{30CFB4FB-AF47-4CE8-9362-48DB3A4EB93D}">
      <dgm:prSet/>
      <dgm:spPr/>
      <dgm:t>
        <a:bodyPr/>
        <a:lstStyle/>
        <a:p>
          <a:endParaRPr lang="id-ID"/>
        </a:p>
      </dgm:t>
    </dgm:pt>
    <dgm:pt modelId="{DBE35D03-C9C1-485B-855D-3B716C0A2B33}" type="sibTrans" cxnId="{30CFB4FB-AF47-4CE8-9362-48DB3A4EB93D}">
      <dgm:prSet/>
      <dgm:spPr/>
      <dgm:t>
        <a:bodyPr/>
        <a:lstStyle/>
        <a:p>
          <a:endParaRPr lang="id-ID"/>
        </a:p>
      </dgm:t>
    </dgm:pt>
    <dgm:pt modelId="{9EAA6610-896B-4910-9BEE-CCA8112162E8}">
      <dgm:prSet/>
      <dgm:spPr/>
      <dgm:t>
        <a:bodyPr/>
        <a:lstStyle/>
        <a:p>
          <a:r>
            <a:rPr lang="id-ID" dirty="0" smtClean="0"/>
            <a:t>Direviu inspektorat</a:t>
          </a:r>
          <a:endParaRPr lang="id-ID" dirty="0"/>
        </a:p>
      </dgm:t>
    </dgm:pt>
    <dgm:pt modelId="{1BB8435E-5F78-42AA-B744-0899B4BEB612}" type="parTrans" cxnId="{78AE02F9-E9DA-4264-8747-D8443D114A27}">
      <dgm:prSet/>
      <dgm:spPr/>
      <dgm:t>
        <a:bodyPr/>
        <a:lstStyle/>
        <a:p>
          <a:endParaRPr lang="id-ID"/>
        </a:p>
      </dgm:t>
    </dgm:pt>
    <dgm:pt modelId="{59580D87-6591-4453-B228-CD3E967076E1}" type="sibTrans" cxnId="{78AE02F9-E9DA-4264-8747-D8443D114A27}">
      <dgm:prSet/>
      <dgm:spPr/>
      <dgm:t>
        <a:bodyPr/>
        <a:lstStyle/>
        <a:p>
          <a:endParaRPr lang="id-ID"/>
        </a:p>
      </dgm:t>
    </dgm:pt>
    <dgm:pt modelId="{205264A7-4A52-4D29-8D83-6AF47E4F2EC6}" type="pres">
      <dgm:prSet presAssocID="{E13C5AED-638E-407C-83E2-36999437BD1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66BF20CB-3734-439E-BD56-38E57CB83A05}" type="pres">
      <dgm:prSet presAssocID="{35EB3D4F-EB0A-4461-8F5F-CFC8917A1099}" presName="root" presStyleCnt="0"/>
      <dgm:spPr/>
    </dgm:pt>
    <dgm:pt modelId="{01E61C0B-5032-49AE-A3BF-AD9C9A2623F5}" type="pres">
      <dgm:prSet presAssocID="{35EB3D4F-EB0A-4461-8F5F-CFC8917A1099}" presName="rootComposite" presStyleCnt="0"/>
      <dgm:spPr/>
    </dgm:pt>
    <dgm:pt modelId="{6B8C18E6-A1BB-47FF-9495-0DE27D2BFCD5}" type="pres">
      <dgm:prSet presAssocID="{35EB3D4F-EB0A-4461-8F5F-CFC8917A1099}" presName="rootText" presStyleLbl="node1" presStyleIdx="0" presStyleCnt="1"/>
      <dgm:spPr/>
      <dgm:t>
        <a:bodyPr/>
        <a:lstStyle/>
        <a:p>
          <a:endParaRPr lang="id-ID"/>
        </a:p>
      </dgm:t>
    </dgm:pt>
    <dgm:pt modelId="{359F8121-85F8-46FB-A4BB-921F16D1CB5E}" type="pres">
      <dgm:prSet presAssocID="{35EB3D4F-EB0A-4461-8F5F-CFC8917A1099}" presName="rootConnector" presStyleLbl="node1" presStyleIdx="0" presStyleCnt="1"/>
      <dgm:spPr/>
      <dgm:t>
        <a:bodyPr/>
        <a:lstStyle/>
        <a:p>
          <a:endParaRPr lang="id-ID"/>
        </a:p>
      </dgm:t>
    </dgm:pt>
    <dgm:pt modelId="{81C08574-FD0E-4C3E-94EA-9CF746D225EC}" type="pres">
      <dgm:prSet presAssocID="{35EB3D4F-EB0A-4461-8F5F-CFC8917A1099}" presName="childShape" presStyleCnt="0"/>
      <dgm:spPr/>
    </dgm:pt>
    <dgm:pt modelId="{85D24A4A-C75C-4D85-AC1A-7CCE7713EBC2}" type="pres">
      <dgm:prSet presAssocID="{8F6EF3A1-2225-4E4D-AFC8-63D3997B52C6}" presName="Name13" presStyleLbl="parChTrans1D2" presStyleIdx="0" presStyleCnt="3"/>
      <dgm:spPr/>
      <dgm:t>
        <a:bodyPr/>
        <a:lstStyle/>
        <a:p>
          <a:endParaRPr lang="id-ID"/>
        </a:p>
      </dgm:t>
    </dgm:pt>
    <dgm:pt modelId="{E14688D6-0BD9-47E2-B4B2-AA6F3280F496}" type="pres">
      <dgm:prSet presAssocID="{D8629773-E658-477F-9DDF-88BD41345A90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DBDD83E-48F1-41F0-9672-632CF8FC808C}" type="pres">
      <dgm:prSet presAssocID="{C45B7FC3-A8C3-427D-9ED1-F1C3DE81C98D}" presName="Name13" presStyleLbl="parChTrans1D2" presStyleIdx="1" presStyleCnt="3"/>
      <dgm:spPr/>
      <dgm:t>
        <a:bodyPr/>
        <a:lstStyle/>
        <a:p>
          <a:endParaRPr lang="id-ID"/>
        </a:p>
      </dgm:t>
    </dgm:pt>
    <dgm:pt modelId="{CC7794A4-E34A-494C-818B-735F7B748A24}" type="pres">
      <dgm:prSet presAssocID="{A284DDE0-92DE-4A5D-AA68-A59B1A3A1B3E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38EE01A-D21D-41FE-8836-D79216DB62BD}" type="pres">
      <dgm:prSet presAssocID="{1BB8435E-5F78-42AA-B744-0899B4BEB612}" presName="Name13" presStyleLbl="parChTrans1D2" presStyleIdx="2" presStyleCnt="3"/>
      <dgm:spPr/>
      <dgm:t>
        <a:bodyPr/>
        <a:lstStyle/>
        <a:p>
          <a:endParaRPr lang="id-ID"/>
        </a:p>
      </dgm:t>
    </dgm:pt>
    <dgm:pt modelId="{C5CE0DAA-F874-473E-8F59-2BB1FBB31970}" type="pres">
      <dgm:prSet presAssocID="{9EAA6610-896B-4910-9BEE-CCA8112162E8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7E218925-E4A7-41A6-AB59-2D41E69944F9}" type="presOf" srcId="{8F6EF3A1-2225-4E4D-AFC8-63D3997B52C6}" destId="{85D24A4A-C75C-4D85-AC1A-7CCE7713EBC2}" srcOrd="0" destOrd="0" presId="urn:microsoft.com/office/officeart/2005/8/layout/hierarchy3"/>
    <dgm:cxn modelId="{78AE02F9-E9DA-4264-8747-D8443D114A27}" srcId="{35EB3D4F-EB0A-4461-8F5F-CFC8917A1099}" destId="{9EAA6610-896B-4910-9BEE-CCA8112162E8}" srcOrd="2" destOrd="0" parTransId="{1BB8435E-5F78-42AA-B744-0899B4BEB612}" sibTransId="{59580D87-6591-4453-B228-CD3E967076E1}"/>
    <dgm:cxn modelId="{04A0E82A-D045-4E8A-B946-B1D3734A39DB}" type="presOf" srcId="{35EB3D4F-EB0A-4461-8F5F-CFC8917A1099}" destId="{6B8C18E6-A1BB-47FF-9495-0DE27D2BFCD5}" srcOrd="0" destOrd="0" presId="urn:microsoft.com/office/officeart/2005/8/layout/hierarchy3"/>
    <dgm:cxn modelId="{839F1FCE-B6AD-4C4A-ABFA-6CC7129862F2}" type="presOf" srcId="{9EAA6610-896B-4910-9BEE-CCA8112162E8}" destId="{C5CE0DAA-F874-473E-8F59-2BB1FBB31970}" srcOrd="0" destOrd="0" presId="urn:microsoft.com/office/officeart/2005/8/layout/hierarchy3"/>
    <dgm:cxn modelId="{30CFB4FB-AF47-4CE8-9362-48DB3A4EB93D}" srcId="{35EB3D4F-EB0A-4461-8F5F-CFC8917A1099}" destId="{A284DDE0-92DE-4A5D-AA68-A59B1A3A1B3E}" srcOrd="1" destOrd="0" parTransId="{C45B7FC3-A8C3-427D-9ED1-F1C3DE81C98D}" sibTransId="{DBE35D03-C9C1-485B-855D-3B716C0A2B33}"/>
    <dgm:cxn modelId="{0A5F740C-455A-4CDF-816B-61EFECDFD6EB}" type="presOf" srcId="{E13C5AED-638E-407C-83E2-36999437BD1E}" destId="{205264A7-4A52-4D29-8D83-6AF47E4F2EC6}" srcOrd="0" destOrd="0" presId="urn:microsoft.com/office/officeart/2005/8/layout/hierarchy3"/>
    <dgm:cxn modelId="{742A6154-2288-40FD-835B-5B323B61FDFA}" type="presOf" srcId="{C45B7FC3-A8C3-427D-9ED1-F1C3DE81C98D}" destId="{BDBDD83E-48F1-41F0-9672-632CF8FC808C}" srcOrd="0" destOrd="0" presId="urn:microsoft.com/office/officeart/2005/8/layout/hierarchy3"/>
    <dgm:cxn modelId="{D705650E-6E9D-41BF-944C-C66D80D46AEC}" type="presOf" srcId="{D8629773-E658-477F-9DDF-88BD41345A90}" destId="{E14688D6-0BD9-47E2-B4B2-AA6F3280F496}" srcOrd="0" destOrd="0" presId="urn:microsoft.com/office/officeart/2005/8/layout/hierarchy3"/>
    <dgm:cxn modelId="{0ABD6F1D-48A6-410E-A843-B518EBB8DEB8}" srcId="{E13C5AED-638E-407C-83E2-36999437BD1E}" destId="{35EB3D4F-EB0A-4461-8F5F-CFC8917A1099}" srcOrd="0" destOrd="0" parTransId="{55EC3B03-44FC-41F1-892C-F7C6C4140E4A}" sibTransId="{0A4C31F5-25ED-4016-B466-E4215D1DFFBA}"/>
    <dgm:cxn modelId="{DC6D8E0E-EC4E-4A04-81B8-B73229CADB68}" type="presOf" srcId="{A284DDE0-92DE-4A5D-AA68-A59B1A3A1B3E}" destId="{CC7794A4-E34A-494C-818B-735F7B748A24}" srcOrd="0" destOrd="0" presId="urn:microsoft.com/office/officeart/2005/8/layout/hierarchy3"/>
    <dgm:cxn modelId="{D72CF63D-CD9B-4DC2-ADD6-7FC8461F7921}" srcId="{35EB3D4F-EB0A-4461-8F5F-CFC8917A1099}" destId="{D8629773-E658-477F-9DDF-88BD41345A90}" srcOrd="0" destOrd="0" parTransId="{8F6EF3A1-2225-4E4D-AFC8-63D3997B52C6}" sibTransId="{743AEA7D-3BEA-4E08-B320-9DF9B2383844}"/>
    <dgm:cxn modelId="{0E5223F9-5230-4ACF-85C9-07E6CD9F247F}" type="presOf" srcId="{1BB8435E-5F78-42AA-B744-0899B4BEB612}" destId="{538EE01A-D21D-41FE-8836-D79216DB62BD}" srcOrd="0" destOrd="0" presId="urn:microsoft.com/office/officeart/2005/8/layout/hierarchy3"/>
    <dgm:cxn modelId="{3F410992-63CD-4960-9F27-59504AB3BCAA}" type="presOf" srcId="{35EB3D4F-EB0A-4461-8F5F-CFC8917A1099}" destId="{359F8121-85F8-46FB-A4BB-921F16D1CB5E}" srcOrd="1" destOrd="0" presId="urn:microsoft.com/office/officeart/2005/8/layout/hierarchy3"/>
    <dgm:cxn modelId="{62E71786-137F-4C13-B1EB-1F83797B6951}" type="presParOf" srcId="{205264A7-4A52-4D29-8D83-6AF47E4F2EC6}" destId="{66BF20CB-3734-439E-BD56-38E57CB83A05}" srcOrd="0" destOrd="0" presId="urn:microsoft.com/office/officeart/2005/8/layout/hierarchy3"/>
    <dgm:cxn modelId="{4A26F344-06E7-4160-B2C0-E1407193473E}" type="presParOf" srcId="{66BF20CB-3734-439E-BD56-38E57CB83A05}" destId="{01E61C0B-5032-49AE-A3BF-AD9C9A2623F5}" srcOrd="0" destOrd="0" presId="urn:microsoft.com/office/officeart/2005/8/layout/hierarchy3"/>
    <dgm:cxn modelId="{300EC637-5AF6-45FC-92D0-7A41254D9708}" type="presParOf" srcId="{01E61C0B-5032-49AE-A3BF-AD9C9A2623F5}" destId="{6B8C18E6-A1BB-47FF-9495-0DE27D2BFCD5}" srcOrd="0" destOrd="0" presId="urn:microsoft.com/office/officeart/2005/8/layout/hierarchy3"/>
    <dgm:cxn modelId="{B05843CC-BCE4-45BB-93AB-FA6DD2B59D1D}" type="presParOf" srcId="{01E61C0B-5032-49AE-A3BF-AD9C9A2623F5}" destId="{359F8121-85F8-46FB-A4BB-921F16D1CB5E}" srcOrd="1" destOrd="0" presId="urn:microsoft.com/office/officeart/2005/8/layout/hierarchy3"/>
    <dgm:cxn modelId="{EBC110A8-DB38-4BCD-8DFB-11F531C0FE8B}" type="presParOf" srcId="{66BF20CB-3734-439E-BD56-38E57CB83A05}" destId="{81C08574-FD0E-4C3E-94EA-9CF746D225EC}" srcOrd="1" destOrd="0" presId="urn:microsoft.com/office/officeart/2005/8/layout/hierarchy3"/>
    <dgm:cxn modelId="{2070B22E-AC1A-4BC9-BF10-78DA77FC0DD9}" type="presParOf" srcId="{81C08574-FD0E-4C3E-94EA-9CF746D225EC}" destId="{85D24A4A-C75C-4D85-AC1A-7CCE7713EBC2}" srcOrd="0" destOrd="0" presId="urn:microsoft.com/office/officeart/2005/8/layout/hierarchy3"/>
    <dgm:cxn modelId="{7A5AEBAF-FEAF-4ABF-AB70-192FA07EEFDB}" type="presParOf" srcId="{81C08574-FD0E-4C3E-94EA-9CF746D225EC}" destId="{E14688D6-0BD9-47E2-B4B2-AA6F3280F496}" srcOrd="1" destOrd="0" presId="urn:microsoft.com/office/officeart/2005/8/layout/hierarchy3"/>
    <dgm:cxn modelId="{CE626CE3-B7A4-442E-A6C4-77056EA63240}" type="presParOf" srcId="{81C08574-FD0E-4C3E-94EA-9CF746D225EC}" destId="{BDBDD83E-48F1-41F0-9672-632CF8FC808C}" srcOrd="2" destOrd="0" presId="urn:microsoft.com/office/officeart/2005/8/layout/hierarchy3"/>
    <dgm:cxn modelId="{66FCDAC7-97C0-4928-8436-72F14C524F64}" type="presParOf" srcId="{81C08574-FD0E-4C3E-94EA-9CF746D225EC}" destId="{CC7794A4-E34A-494C-818B-735F7B748A24}" srcOrd="3" destOrd="0" presId="urn:microsoft.com/office/officeart/2005/8/layout/hierarchy3"/>
    <dgm:cxn modelId="{160A5251-E229-4E7C-91A4-2E228C53553E}" type="presParOf" srcId="{81C08574-FD0E-4C3E-94EA-9CF746D225EC}" destId="{538EE01A-D21D-41FE-8836-D79216DB62BD}" srcOrd="4" destOrd="0" presId="urn:microsoft.com/office/officeart/2005/8/layout/hierarchy3"/>
    <dgm:cxn modelId="{331FCCFC-574A-4745-AC20-77BAFBB48D86}" type="presParOf" srcId="{81C08574-FD0E-4C3E-94EA-9CF746D225EC}" destId="{C5CE0DAA-F874-473E-8F59-2BB1FBB31970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129930-EA11-466D-932D-9A320FE5EB87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59E8C6B1-65F4-4421-ACC7-53960DF02ACD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id-ID" dirty="0" smtClean="0"/>
            <a:t>SPJ Nihil</a:t>
          </a:r>
        </a:p>
        <a:p>
          <a:pPr>
            <a:spcAft>
              <a:spcPts val="0"/>
            </a:spcAft>
          </a:pPr>
          <a:r>
            <a:rPr lang="id-ID" dirty="0" smtClean="0"/>
            <a:t>(maks 31 Des 2018)</a:t>
          </a:r>
          <a:endParaRPr lang="id-ID" dirty="0"/>
        </a:p>
      </dgm:t>
    </dgm:pt>
    <dgm:pt modelId="{1FE0E988-4553-42F6-A860-184709455A4C}" type="parTrans" cxnId="{0D03D4B7-04BF-4A17-9A01-1C2C24FCEDFA}">
      <dgm:prSet/>
      <dgm:spPr/>
      <dgm:t>
        <a:bodyPr/>
        <a:lstStyle/>
        <a:p>
          <a:endParaRPr lang="id-ID"/>
        </a:p>
      </dgm:t>
    </dgm:pt>
    <dgm:pt modelId="{D6A9659C-A7A8-4EBE-80F3-4AB8AC768862}" type="sibTrans" cxnId="{0D03D4B7-04BF-4A17-9A01-1C2C24FCEDFA}">
      <dgm:prSet/>
      <dgm:spPr/>
      <dgm:t>
        <a:bodyPr/>
        <a:lstStyle/>
        <a:p>
          <a:endParaRPr lang="id-ID"/>
        </a:p>
      </dgm:t>
    </dgm:pt>
    <dgm:pt modelId="{AEEBCE39-5020-4AF3-BBBE-39CA228B40F5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id-ID" dirty="0" smtClean="0"/>
            <a:t>SPJ Fungsional</a:t>
          </a:r>
        </a:p>
        <a:p>
          <a:pPr>
            <a:spcAft>
              <a:spcPts val="0"/>
            </a:spcAft>
          </a:pPr>
          <a:r>
            <a:rPr lang="id-ID" dirty="0" smtClean="0"/>
            <a:t>(maks 7 Jan 2018)</a:t>
          </a:r>
          <a:endParaRPr lang="id-ID" dirty="0"/>
        </a:p>
      </dgm:t>
    </dgm:pt>
    <dgm:pt modelId="{3499F6C2-D5C9-455C-B1FA-3ED00C0E0A9D}" type="parTrans" cxnId="{64177511-2C99-4B0D-9603-F743F37B138E}">
      <dgm:prSet/>
      <dgm:spPr/>
      <dgm:t>
        <a:bodyPr/>
        <a:lstStyle/>
        <a:p>
          <a:endParaRPr lang="id-ID"/>
        </a:p>
      </dgm:t>
    </dgm:pt>
    <dgm:pt modelId="{814BAF03-AB19-4AF1-8759-2A93923F33F7}" type="sibTrans" cxnId="{64177511-2C99-4B0D-9603-F743F37B138E}">
      <dgm:prSet/>
      <dgm:spPr/>
      <dgm:t>
        <a:bodyPr/>
        <a:lstStyle/>
        <a:p>
          <a:endParaRPr lang="id-ID"/>
        </a:p>
      </dgm:t>
    </dgm:pt>
    <dgm:pt modelId="{EC851129-B526-437A-816B-333D43C15005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id-ID" dirty="0" smtClean="0"/>
            <a:t>Cek Saldo Awal</a:t>
          </a:r>
        </a:p>
        <a:p>
          <a:pPr>
            <a:spcAft>
              <a:spcPts val="0"/>
            </a:spcAft>
          </a:pPr>
          <a:r>
            <a:rPr lang="id-ID" dirty="0" smtClean="0"/>
            <a:t>(sesuai audited 2017)</a:t>
          </a:r>
          <a:endParaRPr lang="id-ID" dirty="0"/>
        </a:p>
      </dgm:t>
    </dgm:pt>
    <dgm:pt modelId="{90B527E0-0834-4421-9694-FE49FC7F68E0}" type="parTrans" cxnId="{7462C756-12B8-4C25-A596-9F72D7E9206B}">
      <dgm:prSet/>
      <dgm:spPr/>
      <dgm:t>
        <a:bodyPr/>
        <a:lstStyle/>
        <a:p>
          <a:endParaRPr lang="id-ID"/>
        </a:p>
      </dgm:t>
    </dgm:pt>
    <dgm:pt modelId="{0A38F2D3-04B7-424B-94F1-FA66B7EF305F}" type="sibTrans" cxnId="{7462C756-12B8-4C25-A596-9F72D7E9206B}">
      <dgm:prSet/>
      <dgm:spPr/>
      <dgm:t>
        <a:bodyPr/>
        <a:lstStyle/>
        <a:p>
          <a:endParaRPr lang="id-ID"/>
        </a:p>
      </dgm:t>
    </dgm:pt>
    <dgm:pt modelId="{3BA4E240-DBF5-4A58-AB21-310B136977DC}">
      <dgm:prSet phldrT="[Text]"/>
      <dgm:spPr/>
      <dgm:t>
        <a:bodyPr/>
        <a:lstStyle/>
        <a:p>
          <a:r>
            <a:rPr lang="id-ID" dirty="0" smtClean="0"/>
            <a:t>Rekon Internal</a:t>
          </a:r>
          <a:endParaRPr lang="id-ID" dirty="0"/>
        </a:p>
      </dgm:t>
    </dgm:pt>
    <dgm:pt modelId="{3DF6C9B3-4356-4F79-9C4C-D5478B0B9CFB}" type="parTrans" cxnId="{DE42F15B-C754-49E6-81D9-6B5285EE79E0}">
      <dgm:prSet/>
      <dgm:spPr/>
      <dgm:t>
        <a:bodyPr/>
        <a:lstStyle/>
        <a:p>
          <a:endParaRPr lang="id-ID"/>
        </a:p>
      </dgm:t>
    </dgm:pt>
    <dgm:pt modelId="{6EFB0A8C-6C5C-48C5-90D0-2154133FC546}" type="sibTrans" cxnId="{DE42F15B-C754-49E6-81D9-6B5285EE79E0}">
      <dgm:prSet/>
      <dgm:spPr/>
      <dgm:t>
        <a:bodyPr/>
        <a:lstStyle/>
        <a:p>
          <a:endParaRPr lang="id-ID"/>
        </a:p>
      </dgm:t>
    </dgm:pt>
    <dgm:pt modelId="{C695B871-A574-4F17-94E8-B6461A48272A}">
      <dgm:prSet phldrT="[Text]"/>
      <dgm:spPr/>
      <dgm:t>
        <a:bodyPr/>
        <a:lstStyle/>
        <a:p>
          <a:r>
            <a:rPr lang="id-ID" dirty="0" smtClean="0"/>
            <a:t>Inventarisir Transaksi Akrual</a:t>
          </a:r>
          <a:endParaRPr lang="id-ID" dirty="0"/>
        </a:p>
      </dgm:t>
    </dgm:pt>
    <dgm:pt modelId="{DBF944E9-CC1A-4F05-B8A6-CF49D9B02D76}" type="parTrans" cxnId="{AEAA27F8-15C5-4367-9515-D197D8C71F51}">
      <dgm:prSet/>
      <dgm:spPr/>
      <dgm:t>
        <a:bodyPr/>
        <a:lstStyle/>
        <a:p>
          <a:endParaRPr lang="id-ID"/>
        </a:p>
      </dgm:t>
    </dgm:pt>
    <dgm:pt modelId="{CBC6D598-B971-49C0-93A4-5A59951F14F8}" type="sibTrans" cxnId="{AEAA27F8-15C5-4367-9515-D197D8C71F51}">
      <dgm:prSet/>
      <dgm:spPr/>
      <dgm:t>
        <a:bodyPr/>
        <a:lstStyle/>
        <a:p>
          <a:endParaRPr lang="id-ID"/>
        </a:p>
      </dgm:t>
    </dgm:pt>
    <dgm:pt modelId="{559353AF-A110-40ED-8F8D-AA0B8EE3B81E}">
      <dgm:prSet/>
      <dgm:spPr/>
      <dgm:t>
        <a:bodyPr/>
        <a:lstStyle/>
        <a:p>
          <a:r>
            <a:rPr lang="id-ID" dirty="0" smtClean="0"/>
            <a:t>LK-OPD</a:t>
          </a:r>
          <a:endParaRPr lang="id-ID" dirty="0"/>
        </a:p>
      </dgm:t>
    </dgm:pt>
    <dgm:pt modelId="{DA4F09E1-135F-4F43-A801-973A85B6DFC4}" type="parTrans" cxnId="{9734728F-68B7-445D-A1DC-8CEC5CAB6842}">
      <dgm:prSet/>
      <dgm:spPr/>
      <dgm:t>
        <a:bodyPr/>
        <a:lstStyle/>
        <a:p>
          <a:endParaRPr lang="id-ID"/>
        </a:p>
      </dgm:t>
    </dgm:pt>
    <dgm:pt modelId="{FE2CA1C3-B8FC-4E9C-855B-4AE1B7D7DA1D}" type="sibTrans" cxnId="{9734728F-68B7-445D-A1DC-8CEC5CAB6842}">
      <dgm:prSet/>
      <dgm:spPr/>
      <dgm:t>
        <a:bodyPr/>
        <a:lstStyle/>
        <a:p>
          <a:endParaRPr lang="id-ID"/>
        </a:p>
      </dgm:t>
    </dgm:pt>
    <dgm:pt modelId="{1BB6B44C-40C4-49F1-843B-B0E945290815}" type="pres">
      <dgm:prSet presAssocID="{3F129930-EA11-466D-932D-9A320FE5EB8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9C80ACA4-5390-436E-8D68-3610DD0BA646}" type="pres">
      <dgm:prSet presAssocID="{59E8C6B1-65F4-4421-ACC7-53960DF02AC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4209440-525A-4955-B5BE-F13C35BDDD3B}" type="pres">
      <dgm:prSet presAssocID="{D6A9659C-A7A8-4EBE-80F3-4AB8AC768862}" presName="sibTrans" presStyleLbl="sibTrans1D1" presStyleIdx="0" presStyleCnt="5"/>
      <dgm:spPr/>
      <dgm:t>
        <a:bodyPr/>
        <a:lstStyle/>
        <a:p>
          <a:endParaRPr lang="id-ID"/>
        </a:p>
      </dgm:t>
    </dgm:pt>
    <dgm:pt modelId="{467957B1-EA49-40F5-96C2-B9A554658AAF}" type="pres">
      <dgm:prSet presAssocID="{D6A9659C-A7A8-4EBE-80F3-4AB8AC768862}" presName="connectorText" presStyleLbl="sibTrans1D1" presStyleIdx="0" presStyleCnt="5"/>
      <dgm:spPr/>
      <dgm:t>
        <a:bodyPr/>
        <a:lstStyle/>
        <a:p>
          <a:endParaRPr lang="id-ID"/>
        </a:p>
      </dgm:t>
    </dgm:pt>
    <dgm:pt modelId="{8BDE2B69-CC67-4865-8951-FCD875584510}" type="pres">
      <dgm:prSet presAssocID="{AEEBCE39-5020-4AF3-BBBE-39CA228B40F5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69E2931-B2DE-4D36-9F87-8DC3BFC060A1}" type="pres">
      <dgm:prSet presAssocID="{814BAF03-AB19-4AF1-8759-2A93923F33F7}" presName="sibTrans" presStyleLbl="sibTrans1D1" presStyleIdx="1" presStyleCnt="5"/>
      <dgm:spPr/>
      <dgm:t>
        <a:bodyPr/>
        <a:lstStyle/>
        <a:p>
          <a:endParaRPr lang="id-ID"/>
        </a:p>
      </dgm:t>
    </dgm:pt>
    <dgm:pt modelId="{A84472A9-D6F4-42B2-9588-31DBDE4DCD8C}" type="pres">
      <dgm:prSet presAssocID="{814BAF03-AB19-4AF1-8759-2A93923F33F7}" presName="connectorText" presStyleLbl="sibTrans1D1" presStyleIdx="1" presStyleCnt="5"/>
      <dgm:spPr/>
      <dgm:t>
        <a:bodyPr/>
        <a:lstStyle/>
        <a:p>
          <a:endParaRPr lang="id-ID"/>
        </a:p>
      </dgm:t>
    </dgm:pt>
    <dgm:pt modelId="{84F43570-DDBD-4082-BEC4-E67F8084774A}" type="pres">
      <dgm:prSet presAssocID="{EC851129-B526-437A-816B-333D43C1500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6E9A452-43AE-4571-80C1-2CFEA40BEB51}" type="pres">
      <dgm:prSet presAssocID="{0A38F2D3-04B7-424B-94F1-FA66B7EF305F}" presName="sibTrans" presStyleLbl="sibTrans1D1" presStyleIdx="2" presStyleCnt="5"/>
      <dgm:spPr/>
      <dgm:t>
        <a:bodyPr/>
        <a:lstStyle/>
        <a:p>
          <a:endParaRPr lang="id-ID"/>
        </a:p>
      </dgm:t>
    </dgm:pt>
    <dgm:pt modelId="{55D9DC0D-02D3-4617-9257-EC99FE9FE659}" type="pres">
      <dgm:prSet presAssocID="{0A38F2D3-04B7-424B-94F1-FA66B7EF305F}" presName="connectorText" presStyleLbl="sibTrans1D1" presStyleIdx="2" presStyleCnt="5"/>
      <dgm:spPr/>
      <dgm:t>
        <a:bodyPr/>
        <a:lstStyle/>
        <a:p>
          <a:endParaRPr lang="id-ID"/>
        </a:p>
      </dgm:t>
    </dgm:pt>
    <dgm:pt modelId="{8EDF6352-5E1A-4D57-B299-BF9F6DA62995}" type="pres">
      <dgm:prSet presAssocID="{3BA4E240-DBF5-4A58-AB21-310B136977D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218A6D6-5C13-4B73-BE59-210FA5D754B0}" type="pres">
      <dgm:prSet presAssocID="{6EFB0A8C-6C5C-48C5-90D0-2154133FC546}" presName="sibTrans" presStyleLbl="sibTrans1D1" presStyleIdx="3" presStyleCnt="5"/>
      <dgm:spPr/>
      <dgm:t>
        <a:bodyPr/>
        <a:lstStyle/>
        <a:p>
          <a:endParaRPr lang="id-ID"/>
        </a:p>
      </dgm:t>
    </dgm:pt>
    <dgm:pt modelId="{CC989E77-B04A-404D-AC18-6FB2E913A5FB}" type="pres">
      <dgm:prSet presAssocID="{6EFB0A8C-6C5C-48C5-90D0-2154133FC546}" presName="connectorText" presStyleLbl="sibTrans1D1" presStyleIdx="3" presStyleCnt="5"/>
      <dgm:spPr/>
      <dgm:t>
        <a:bodyPr/>
        <a:lstStyle/>
        <a:p>
          <a:endParaRPr lang="id-ID"/>
        </a:p>
      </dgm:t>
    </dgm:pt>
    <dgm:pt modelId="{77D08D62-A91D-4355-999B-D8730F27E19A}" type="pres">
      <dgm:prSet presAssocID="{C695B871-A574-4F17-94E8-B6461A48272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B5AF2DD-AC1E-41FC-8301-9D3AC08AE06C}" type="pres">
      <dgm:prSet presAssocID="{CBC6D598-B971-49C0-93A4-5A59951F14F8}" presName="sibTrans" presStyleLbl="sibTrans1D1" presStyleIdx="4" presStyleCnt="5"/>
      <dgm:spPr/>
      <dgm:t>
        <a:bodyPr/>
        <a:lstStyle/>
        <a:p>
          <a:endParaRPr lang="id-ID"/>
        </a:p>
      </dgm:t>
    </dgm:pt>
    <dgm:pt modelId="{99B5C918-5084-44FC-AA42-F77EA7D2548B}" type="pres">
      <dgm:prSet presAssocID="{CBC6D598-B971-49C0-93A4-5A59951F14F8}" presName="connectorText" presStyleLbl="sibTrans1D1" presStyleIdx="4" presStyleCnt="5"/>
      <dgm:spPr/>
      <dgm:t>
        <a:bodyPr/>
        <a:lstStyle/>
        <a:p>
          <a:endParaRPr lang="id-ID"/>
        </a:p>
      </dgm:t>
    </dgm:pt>
    <dgm:pt modelId="{70F9AFCB-4E70-4421-B45B-303EC34B761F}" type="pres">
      <dgm:prSet presAssocID="{559353AF-A110-40ED-8F8D-AA0B8EE3B81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0197476C-38E0-4F0E-B3C2-5F0521E5B969}" type="presOf" srcId="{D6A9659C-A7A8-4EBE-80F3-4AB8AC768862}" destId="{D4209440-525A-4955-B5BE-F13C35BDDD3B}" srcOrd="0" destOrd="0" presId="urn:microsoft.com/office/officeart/2005/8/layout/bProcess3"/>
    <dgm:cxn modelId="{01C172F1-FF12-4395-9FC1-74914193D9C3}" type="presOf" srcId="{0A38F2D3-04B7-424B-94F1-FA66B7EF305F}" destId="{55D9DC0D-02D3-4617-9257-EC99FE9FE659}" srcOrd="1" destOrd="0" presId="urn:microsoft.com/office/officeart/2005/8/layout/bProcess3"/>
    <dgm:cxn modelId="{A0D70FC4-C3B6-432E-A54B-956EFC6ABD15}" type="presOf" srcId="{EC851129-B526-437A-816B-333D43C15005}" destId="{84F43570-DDBD-4082-BEC4-E67F8084774A}" srcOrd="0" destOrd="0" presId="urn:microsoft.com/office/officeart/2005/8/layout/bProcess3"/>
    <dgm:cxn modelId="{7FC091CA-943E-4709-952C-D0ADA5E35089}" type="presOf" srcId="{AEEBCE39-5020-4AF3-BBBE-39CA228B40F5}" destId="{8BDE2B69-CC67-4865-8951-FCD875584510}" srcOrd="0" destOrd="0" presId="urn:microsoft.com/office/officeart/2005/8/layout/bProcess3"/>
    <dgm:cxn modelId="{1E80C42B-B2C4-4F67-8CF6-4EA65D0CC08D}" type="presOf" srcId="{814BAF03-AB19-4AF1-8759-2A93923F33F7}" destId="{A84472A9-D6F4-42B2-9588-31DBDE4DCD8C}" srcOrd="1" destOrd="0" presId="urn:microsoft.com/office/officeart/2005/8/layout/bProcess3"/>
    <dgm:cxn modelId="{0D03D4B7-04BF-4A17-9A01-1C2C24FCEDFA}" srcId="{3F129930-EA11-466D-932D-9A320FE5EB87}" destId="{59E8C6B1-65F4-4421-ACC7-53960DF02ACD}" srcOrd="0" destOrd="0" parTransId="{1FE0E988-4553-42F6-A860-184709455A4C}" sibTransId="{D6A9659C-A7A8-4EBE-80F3-4AB8AC768862}"/>
    <dgm:cxn modelId="{0CC2BB87-10C7-4290-A330-160C5F1B9AAA}" type="presOf" srcId="{6EFB0A8C-6C5C-48C5-90D0-2154133FC546}" destId="{F218A6D6-5C13-4B73-BE59-210FA5D754B0}" srcOrd="0" destOrd="0" presId="urn:microsoft.com/office/officeart/2005/8/layout/bProcess3"/>
    <dgm:cxn modelId="{7462C756-12B8-4C25-A596-9F72D7E9206B}" srcId="{3F129930-EA11-466D-932D-9A320FE5EB87}" destId="{EC851129-B526-437A-816B-333D43C15005}" srcOrd="2" destOrd="0" parTransId="{90B527E0-0834-4421-9694-FE49FC7F68E0}" sibTransId="{0A38F2D3-04B7-424B-94F1-FA66B7EF305F}"/>
    <dgm:cxn modelId="{BDB01253-1597-4733-856A-A23872D65218}" type="presOf" srcId="{814BAF03-AB19-4AF1-8759-2A93923F33F7}" destId="{069E2931-B2DE-4D36-9F87-8DC3BFC060A1}" srcOrd="0" destOrd="0" presId="urn:microsoft.com/office/officeart/2005/8/layout/bProcess3"/>
    <dgm:cxn modelId="{AEAA27F8-15C5-4367-9515-D197D8C71F51}" srcId="{3F129930-EA11-466D-932D-9A320FE5EB87}" destId="{C695B871-A574-4F17-94E8-B6461A48272A}" srcOrd="4" destOrd="0" parTransId="{DBF944E9-CC1A-4F05-B8A6-CF49D9B02D76}" sibTransId="{CBC6D598-B971-49C0-93A4-5A59951F14F8}"/>
    <dgm:cxn modelId="{64177511-2C99-4B0D-9603-F743F37B138E}" srcId="{3F129930-EA11-466D-932D-9A320FE5EB87}" destId="{AEEBCE39-5020-4AF3-BBBE-39CA228B40F5}" srcOrd="1" destOrd="0" parTransId="{3499F6C2-D5C9-455C-B1FA-3ED00C0E0A9D}" sibTransId="{814BAF03-AB19-4AF1-8759-2A93923F33F7}"/>
    <dgm:cxn modelId="{AFCB75CD-E4DA-4D58-8622-D66C6212F6F7}" type="presOf" srcId="{59E8C6B1-65F4-4421-ACC7-53960DF02ACD}" destId="{9C80ACA4-5390-436E-8D68-3610DD0BA646}" srcOrd="0" destOrd="0" presId="urn:microsoft.com/office/officeart/2005/8/layout/bProcess3"/>
    <dgm:cxn modelId="{77764FC2-D43B-4609-AD36-62CEA7C1E9ED}" type="presOf" srcId="{3BA4E240-DBF5-4A58-AB21-310B136977DC}" destId="{8EDF6352-5E1A-4D57-B299-BF9F6DA62995}" srcOrd="0" destOrd="0" presId="urn:microsoft.com/office/officeart/2005/8/layout/bProcess3"/>
    <dgm:cxn modelId="{E6267A9C-9F72-4DDA-B0F9-C546286B6DC8}" type="presOf" srcId="{3F129930-EA11-466D-932D-9A320FE5EB87}" destId="{1BB6B44C-40C4-49F1-843B-B0E945290815}" srcOrd="0" destOrd="0" presId="urn:microsoft.com/office/officeart/2005/8/layout/bProcess3"/>
    <dgm:cxn modelId="{9F4D11A8-8B8D-422E-90BD-8825DB11EC35}" type="presOf" srcId="{559353AF-A110-40ED-8F8D-AA0B8EE3B81E}" destId="{70F9AFCB-4E70-4421-B45B-303EC34B761F}" srcOrd="0" destOrd="0" presId="urn:microsoft.com/office/officeart/2005/8/layout/bProcess3"/>
    <dgm:cxn modelId="{DE42F15B-C754-49E6-81D9-6B5285EE79E0}" srcId="{3F129930-EA11-466D-932D-9A320FE5EB87}" destId="{3BA4E240-DBF5-4A58-AB21-310B136977DC}" srcOrd="3" destOrd="0" parTransId="{3DF6C9B3-4356-4F79-9C4C-D5478B0B9CFB}" sibTransId="{6EFB0A8C-6C5C-48C5-90D0-2154133FC546}"/>
    <dgm:cxn modelId="{9734728F-68B7-445D-A1DC-8CEC5CAB6842}" srcId="{3F129930-EA11-466D-932D-9A320FE5EB87}" destId="{559353AF-A110-40ED-8F8D-AA0B8EE3B81E}" srcOrd="5" destOrd="0" parTransId="{DA4F09E1-135F-4F43-A801-973A85B6DFC4}" sibTransId="{FE2CA1C3-B8FC-4E9C-855B-4AE1B7D7DA1D}"/>
    <dgm:cxn modelId="{C3CC0CC9-31E6-4791-88F0-83978C3469F5}" type="presOf" srcId="{CBC6D598-B971-49C0-93A4-5A59951F14F8}" destId="{5B5AF2DD-AC1E-41FC-8301-9D3AC08AE06C}" srcOrd="0" destOrd="0" presId="urn:microsoft.com/office/officeart/2005/8/layout/bProcess3"/>
    <dgm:cxn modelId="{9D96CFCB-33D8-4CE2-B702-D2B7F3BA459C}" type="presOf" srcId="{6EFB0A8C-6C5C-48C5-90D0-2154133FC546}" destId="{CC989E77-B04A-404D-AC18-6FB2E913A5FB}" srcOrd="1" destOrd="0" presId="urn:microsoft.com/office/officeart/2005/8/layout/bProcess3"/>
    <dgm:cxn modelId="{64E147A5-E96A-46C5-B0A5-0D98B5BA505C}" type="presOf" srcId="{D6A9659C-A7A8-4EBE-80F3-4AB8AC768862}" destId="{467957B1-EA49-40F5-96C2-B9A554658AAF}" srcOrd="1" destOrd="0" presId="urn:microsoft.com/office/officeart/2005/8/layout/bProcess3"/>
    <dgm:cxn modelId="{89329DAC-3559-411D-938D-BC28894649FF}" type="presOf" srcId="{CBC6D598-B971-49C0-93A4-5A59951F14F8}" destId="{99B5C918-5084-44FC-AA42-F77EA7D2548B}" srcOrd="1" destOrd="0" presId="urn:microsoft.com/office/officeart/2005/8/layout/bProcess3"/>
    <dgm:cxn modelId="{6F4B5974-4FC0-40AD-A225-3DA39E6C7312}" type="presOf" srcId="{C695B871-A574-4F17-94E8-B6461A48272A}" destId="{77D08D62-A91D-4355-999B-D8730F27E19A}" srcOrd="0" destOrd="0" presId="urn:microsoft.com/office/officeart/2005/8/layout/bProcess3"/>
    <dgm:cxn modelId="{C75FE92B-B74D-4944-99A4-7DF87F14641D}" type="presOf" srcId="{0A38F2D3-04B7-424B-94F1-FA66B7EF305F}" destId="{D6E9A452-43AE-4571-80C1-2CFEA40BEB51}" srcOrd="0" destOrd="0" presId="urn:microsoft.com/office/officeart/2005/8/layout/bProcess3"/>
    <dgm:cxn modelId="{DF88B633-2E9C-4A08-A14F-E57362C10E30}" type="presParOf" srcId="{1BB6B44C-40C4-49F1-843B-B0E945290815}" destId="{9C80ACA4-5390-436E-8D68-3610DD0BA646}" srcOrd="0" destOrd="0" presId="urn:microsoft.com/office/officeart/2005/8/layout/bProcess3"/>
    <dgm:cxn modelId="{A9F717F9-5E0A-4D10-8496-2BFE7F07FF59}" type="presParOf" srcId="{1BB6B44C-40C4-49F1-843B-B0E945290815}" destId="{D4209440-525A-4955-B5BE-F13C35BDDD3B}" srcOrd="1" destOrd="0" presId="urn:microsoft.com/office/officeart/2005/8/layout/bProcess3"/>
    <dgm:cxn modelId="{8C233F5F-503F-4836-AEE3-E6B1D5AED41B}" type="presParOf" srcId="{D4209440-525A-4955-B5BE-F13C35BDDD3B}" destId="{467957B1-EA49-40F5-96C2-B9A554658AAF}" srcOrd="0" destOrd="0" presId="urn:microsoft.com/office/officeart/2005/8/layout/bProcess3"/>
    <dgm:cxn modelId="{75EFB4CC-A42E-4408-B53D-C5FE314255BF}" type="presParOf" srcId="{1BB6B44C-40C4-49F1-843B-B0E945290815}" destId="{8BDE2B69-CC67-4865-8951-FCD875584510}" srcOrd="2" destOrd="0" presId="urn:microsoft.com/office/officeart/2005/8/layout/bProcess3"/>
    <dgm:cxn modelId="{BE36D480-07CB-437C-BAEF-A98C2BFF2369}" type="presParOf" srcId="{1BB6B44C-40C4-49F1-843B-B0E945290815}" destId="{069E2931-B2DE-4D36-9F87-8DC3BFC060A1}" srcOrd="3" destOrd="0" presId="urn:microsoft.com/office/officeart/2005/8/layout/bProcess3"/>
    <dgm:cxn modelId="{99674248-4DEF-4968-B9F9-2F65B1A7093F}" type="presParOf" srcId="{069E2931-B2DE-4D36-9F87-8DC3BFC060A1}" destId="{A84472A9-D6F4-42B2-9588-31DBDE4DCD8C}" srcOrd="0" destOrd="0" presId="urn:microsoft.com/office/officeart/2005/8/layout/bProcess3"/>
    <dgm:cxn modelId="{B247E62C-ECB5-4133-B1A5-4C52C788ACE2}" type="presParOf" srcId="{1BB6B44C-40C4-49F1-843B-B0E945290815}" destId="{84F43570-DDBD-4082-BEC4-E67F8084774A}" srcOrd="4" destOrd="0" presId="urn:microsoft.com/office/officeart/2005/8/layout/bProcess3"/>
    <dgm:cxn modelId="{59887ED2-DD5F-4D77-B13D-B7B81C4ADA04}" type="presParOf" srcId="{1BB6B44C-40C4-49F1-843B-B0E945290815}" destId="{D6E9A452-43AE-4571-80C1-2CFEA40BEB51}" srcOrd="5" destOrd="0" presId="urn:microsoft.com/office/officeart/2005/8/layout/bProcess3"/>
    <dgm:cxn modelId="{29580DE5-BE0D-45F3-80CF-54CB29E21E77}" type="presParOf" srcId="{D6E9A452-43AE-4571-80C1-2CFEA40BEB51}" destId="{55D9DC0D-02D3-4617-9257-EC99FE9FE659}" srcOrd="0" destOrd="0" presId="urn:microsoft.com/office/officeart/2005/8/layout/bProcess3"/>
    <dgm:cxn modelId="{BA7ADC2D-32B0-4079-B114-0E43BDEA7633}" type="presParOf" srcId="{1BB6B44C-40C4-49F1-843B-B0E945290815}" destId="{8EDF6352-5E1A-4D57-B299-BF9F6DA62995}" srcOrd="6" destOrd="0" presId="urn:microsoft.com/office/officeart/2005/8/layout/bProcess3"/>
    <dgm:cxn modelId="{BF0339E2-F404-408D-88A1-ED439E8CDC0D}" type="presParOf" srcId="{1BB6B44C-40C4-49F1-843B-B0E945290815}" destId="{F218A6D6-5C13-4B73-BE59-210FA5D754B0}" srcOrd="7" destOrd="0" presId="urn:microsoft.com/office/officeart/2005/8/layout/bProcess3"/>
    <dgm:cxn modelId="{44ED9C74-E03E-4835-9976-18E376C4931D}" type="presParOf" srcId="{F218A6D6-5C13-4B73-BE59-210FA5D754B0}" destId="{CC989E77-B04A-404D-AC18-6FB2E913A5FB}" srcOrd="0" destOrd="0" presId="urn:microsoft.com/office/officeart/2005/8/layout/bProcess3"/>
    <dgm:cxn modelId="{D91C650D-5C00-4910-AC03-1701AF574D5E}" type="presParOf" srcId="{1BB6B44C-40C4-49F1-843B-B0E945290815}" destId="{77D08D62-A91D-4355-999B-D8730F27E19A}" srcOrd="8" destOrd="0" presId="urn:microsoft.com/office/officeart/2005/8/layout/bProcess3"/>
    <dgm:cxn modelId="{8E73ADCB-7D05-45B7-8BEB-978B27A637ED}" type="presParOf" srcId="{1BB6B44C-40C4-49F1-843B-B0E945290815}" destId="{5B5AF2DD-AC1E-41FC-8301-9D3AC08AE06C}" srcOrd="9" destOrd="0" presId="urn:microsoft.com/office/officeart/2005/8/layout/bProcess3"/>
    <dgm:cxn modelId="{D360D427-6A9E-403B-947C-95F5C8F4E852}" type="presParOf" srcId="{5B5AF2DD-AC1E-41FC-8301-9D3AC08AE06C}" destId="{99B5C918-5084-44FC-AA42-F77EA7D2548B}" srcOrd="0" destOrd="0" presId="urn:microsoft.com/office/officeart/2005/8/layout/bProcess3"/>
    <dgm:cxn modelId="{C93C8E53-1CF3-46D6-8E98-EF80DD1A2649}" type="presParOf" srcId="{1BB6B44C-40C4-49F1-843B-B0E945290815}" destId="{70F9AFCB-4E70-4421-B45B-303EC34B761F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F3861E-6FAF-4C11-B999-A6B7FD20BCDD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A3610572-1ECA-44E6-A8E0-A97988D28FB7}">
      <dgm:prSet phldrT="[Text]"/>
      <dgm:spPr/>
      <dgm:t>
        <a:bodyPr/>
        <a:lstStyle/>
        <a:p>
          <a:r>
            <a:rPr lang="id-ID" dirty="0" smtClean="0"/>
            <a:t>Unit Akuntansi Keuangan</a:t>
          </a:r>
          <a:endParaRPr lang="id-ID" dirty="0"/>
        </a:p>
      </dgm:t>
    </dgm:pt>
    <dgm:pt modelId="{64C36835-CA3C-4EC4-8364-BEE9361A5607}" type="parTrans" cxnId="{5FA5245E-FB93-4533-951B-C2724B7B80DC}">
      <dgm:prSet/>
      <dgm:spPr/>
      <dgm:t>
        <a:bodyPr/>
        <a:lstStyle/>
        <a:p>
          <a:endParaRPr lang="id-ID"/>
        </a:p>
      </dgm:t>
    </dgm:pt>
    <dgm:pt modelId="{BB8FB3D6-2662-4237-98BE-78DABC5EC2AD}" type="sibTrans" cxnId="{5FA5245E-FB93-4533-951B-C2724B7B80DC}">
      <dgm:prSet/>
      <dgm:spPr/>
      <dgm:t>
        <a:bodyPr/>
        <a:lstStyle/>
        <a:p>
          <a:endParaRPr lang="id-ID"/>
        </a:p>
      </dgm:t>
    </dgm:pt>
    <dgm:pt modelId="{A2EFAA2E-1144-43C4-9DF7-03ED619A0D51}">
      <dgm:prSet phldrT="[Text]"/>
      <dgm:spPr/>
      <dgm:t>
        <a:bodyPr/>
        <a:lstStyle/>
        <a:p>
          <a:r>
            <a:rPr lang="id-ID" dirty="0" smtClean="0"/>
            <a:t>Unit Akuntansi Barang</a:t>
          </a:r>
          <a:endParaRPr lang="id-ID" dirty="0"/>
        </a:p>
      </dgm:t>
    </dgm:pt>
    <dgm:pt modelId="{61A6B822-8EFC-4FB3-9258-2A4917B71DD6}" type="parTrans" cxnId="{330BF748-14ED-421D-90A0-716B9511E558}">
      <dgm:prSet/>
      <dgm:spPr/>
      <dgm:t>
        <a:bodyPr/>
        <a:lstStyle/>
        <a:p>
          <a:endParaRPr lang="id-ID"/>
        </a:p>
      </dgm:t>
    </dgm:pt>
    <dgm:pt modelId="{400A1B18-79C5-478A-A2B8-EC9F5CBE6E0C}" type="sibTrans" cxnId="{330BF748-14ED-421D-90A0-716B9511E558}">
      <dgm:prSet/>
      <dgm:spPr/>
      <dgm:t>
        <a:bodyPr/>
        <a:lstStyle/>
        <a:p>
          <a:endParaRPr lang="id-ID"/>
        </a:p>
      </dgm:t>
    </dgm:pt>
    <dgm:pt modelId="{ED57798E-AA45-4BCE-A981-344D65EDD11E}" type="pres">
      <dgm:prSet presAssocID="{C7F3861E-6FAF-4C11-B999-A6B7FD20BCD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6D82DF51-42A5-424B-A24A-678A5E260084}" type="pres">
      <dgm:prSet presAssocID="{A3610572-1ECA-44E6-A8E0-A97988D28FB7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AD6E956-6864-42EE-B057-33D3EE7B7088}" type="pres">
      <dgm:prSet presAssocID="{A2EFAA2E-1144-43C4-9DF7-03ED619A0D51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61734525-9622-4B7D-ACF0-81A5F34BCE3F}" type="presOf" srcId="{A2EFAA2E-1144-43C4-9DF7-03ED619A0D51}" destId="{FAD6E956-6864-42EE-B057-33D3EE7B7088}" srcOrd="0" destOrd="0" presId="urn:microsoft.com/office/officeart/2005/8/layout/arrow5"/>
    <dgm:cxn modelId="{5FA5245E-FB93-4533-951B-C2724B7B80DC}" srcId="{C7F3861E-6FAF-4C11-B999-A6B7FD20BCDD}" destId="{A3610572-1ECA-44E6-A8E0-A97988D28FB7}" srcOrd="0" destOrd="0" parTransId="{64C36835-CA3C-4EC4-8364-BEE9361A5607}" sibTransId="{BB8FB3D6-2662-4237-98BE-78DABC5EC2AD}"/>
    <dgm:cxn modelId="{5D54AB2F-C5DE-4807-8121-F31B57081342}" type="presOf" srcId="{C7F3861E-6FAF-4C11-B999-A6B7FD20BCDD}" destId="{ED57798E-AA45-4BCE-A981-344D65EDD11E}" srcOrd="0" destOrd="0" presId="urn:microsoft.com/office/officeart/2005/8/layout/arrow5"/>
    <dgm:cxn modelId="{330BF748-14ED-421D-90A0-716B9511E558}" srcId="{C7F3861E-6FAF-4C11-B999-A6B7FD20BCDD}" destId="{A2EFAA2E-1144-43C4-9DF7-03ED619A0D51}" srcOrd="1" destOrd="0" parTransId="{61A6B822-8EFC-4FB3-9258-2A4917B71DD6}" sibTransId="{400A1B18-79C5-478A-A2B8-EC9F5CBE6E0C}"/>
    <dgm:cxn modelId="{B3E99A9F-0E4A-4A79-A685-154509A675B8}" type="presOf" srcId="{A3610572-1ECA-44E6-A8E0-A97988D28FB7}" destId="{6D82DF51-42A5-424B-A24A-678A5E260084}" srcOrd="0" destOrd="0" presId="urn:microsoft.com/office/officeart/2005/8/layout/arrow5"/>
    <dgm:cxn modelId="{6CB01212-485D-4B31-B76C-5C9A749E4E4C}" type="presParOf" srcId="{ED57798E-AA45-4BCE-A981-344D65EDD11E}" destId="{6D82DF51-42A5-424B-A24A-678A5E260084}" srcOrd="0" destOrd="0" presId="urn:microsoft.com/office/officeart/2005/8/layout/arrow5"/>
    <dgm:cxn modelId="{B25887B7-26AD-460E-AE2E-BCC5EB088385}" type="presParOf" srcId="{ED57798E-AA45-4BCE-A981-344D65EDD11E}" destId="{FAD6E956-6864-42EE-B057-33D3EE7B7088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D31D47-923B-4728-A6D0-552FE244E5CC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8E8148E7-A956-4C1D-B9CA-5659494A4C8A}">
      <dgm:prSet phldrT="[Text]"/>
      <dgm:spPr/>
      <dgm:t>
        <a:bodyPr/>
        <a:lstStyle/>
        <a:p>
          <a:r>
            <a:rPr lang="id-ID" dirty="0" smtClean="0"/>
            <a:t>LRA</a:t>
          </a:r>
          <a:endParaRPr lang="id-ID" dirty="0"/>
        </a:p>
      </dgm:t>
    </dgm:pt>
    <dgm:pt modelId="{3FC53A6D-033A-49C7-90D6-6987493337E0}" type="parTrans" cxnId="{6C08E0B7-2B6C-4D9F-A6BD-145DDA7C1ED4}">
      <dgm:prSet/>
      <dgm:spPr/>
      <dgm:t>
        <a:bodyPr/>
        <a:lstStyle/>
        <a:p>
          <a:endParaRPr lang="id-ID"/>
        </a:p>
      </dgm:t>
    </dgm:pt>
    <dgm:pt modelId="{DFC19E9F-14F8-48A4-A935-BB0E2182208B}" type="sibTrans" cxnId="{6C08E0B7-2B6C-4D9F-A6BD-145DDA7C1ED4}">
      <dgm:prSet/>
      <dgm:spPr/>
      <dgm:t>
        <a:bodyPr/>
        <a:lstStyle/>
        <a:p>
          <a:endParaRPr lang="id-ID"/>
        </a:p>
      </dgm:t>
    </dgm:pt>
    <dgm:pt modelId="{D34E05B2-99C6-4C24-A6CE-987B454F24DE}">
      <dgm:prSet phldrT="[Text]"/>
      <dgm:spPr/>
      <dgm:t>
        <a:bodyPr/>
        <a:lstStyle/>
        <a:p>
          <a:r>
            <a:rPr lang="id-ID" dirty="0" smtClean="0"/>
            <a:t>Neraca</a:t>
          </a:r>
          <a:endParaRPr lang="id-ID" dirty="0"/>
        </a:p>
      </dgm:t>
    </dgm:pt>
    <dgm:pt modelId="{687AD8C2-43D7-42F3-89B2-A4D39532A76F}" type="parTrans" cxnId="{94B2589D-CDD9-4945-9F49-E26DD42DEAAB}">
      <dgm:prSet/>
      <dgm:spPr/>
      <dgm:t>
        <a:bodyPr/>
        <a:lstStyle/>
        <a:p>
          <a:endParaRPr lang="id-ID"/>
        </a:p>
      </dgm:t>
    </dgm:pt>
    <dgm:pt modelId="{33E7BC0F-4159-4AD6-A96E-C313396D1161}" type="sibTrans" cxnId="{94B2589D-CDD9-4945-9F49-E26DD42DEAAB}">
      <dgm:prSet/>
      <dgm:spPr/>
      <dgm:t>
        <a:bodyPr/>
        <a:lstStyle/>
        <a:p>
          <a:endParaRPr lang="id-ID"/>
        </a:p>
      </dgm:t>
    </dgm:pt>
    <dgm:pt modelId="{56C3C576-F4D7-4252-9002-7360FBB96560}">
      <dgm:prSet/>
      <dgm:spPr/>
      <dgm:t>
        <a:bodyPr/>
        <a:lstStyle/>
        <a:p>
          <a:r>
            <a:rPr lang="id-ID" dirty="0" smtClean="0"/>
            <a:t>LPE</a:t>
          </a:r>
          <a:endParaRPr lang="id-ID" dirty="0"/>
        </a:p>
      </dgm:t>
    </dgm:pt>
    <dgm:pt modelId="{40237303-1FA8-4C25-814C-295AC7DAAFD6}" type="parTrans" cxnId="{FF772D7C-4FEF-4CD7-A3F1-7A177EB9C7DC}">
      <dgm:prSet/>
      <dgm:spPr/>
      <dgm:t>
        <a:bodyPr/>
        <a:lstStyle/>
        <a:p>
          <a:endParaRPr lang="id-ID"/>
        </a:p>
      </dgm:t>
    </dgm:pt>
    <dgm:pt modelId="{B4AAD78D-EDDD-4BDE-B936-836208FBA156}" type="sibTrans" cxnId="{FF772D7C-4FEF-4CD7-A3F1-7A177EB9C7DC}">
      <dgm:prSet/>
      <dgm:spPr/>
      <dgm:t>
        <a:bodyPr/>
        <a:lstStyle/>
        <a:p>
          <a:endParaRPr lang="id-ID"/>
        </a:p>
      </dgm:t>
    </dgm:pt>
    <dgm:pt modelId="{01FB6422-9C97-4322-8449-77855FD0AD8A}">
      <dgm:prSet/>
      <dgm:spPr/>
      <dgm:t>
        <a:bodyPr/>
        <a:lstStyle/>
        <a:p>
          <a:r>
            <a:rPr lang="id-ID" dirty="0" smtClean="0"/>
            <a:t>LO</a:t>
          </a:r>
          <a:endParaRPr lang="id-ID" dirty="0"/>
        </a:p>
      </dgm:t>
    </dgm:pt>
    <dgm:pt modelId="{FF7A3FD8-F441-48A8-BBE9-33FDE65B6135}" type="parTrans" cxnId="{48618C91-ED3F-4024-818C-23D70E8A6107}">
      <dgm:prSet/>
      <dgm:spPr/>
      <dgm:t>
        <a:bodyPr/>
        <a:lstStyle/>
        <a:p>
          <a:endParaRPr lang="id-ID"/>
        </a:p>
      </dgm:t>
    </dgm:pt>
    <dgm:pt modelId="{908B7549-3A41-4FD5-9525-68E0B49DEFA1}" type="sibTrans" cxnId="{48618C91-ED3F-4024-818C-23D70E8A6107}">
      <dgm:prSet/>
      <dgm:spPr/>
      <dgm:t>
        <a:bodyPr/>
        <a:lstStyle/>
        <a:p>
          <a:endParaRPr lang="id-ID"/>
        </a:p>
      </dgm:t>
    </dgm:pt>
    <dgm:pt modelId="{7837FA07-61B8-48A1-8BE7-505EA750C5E4}">
      <dgm:prSet/>
      <dgm:spPr/>
      <dgm:t>
        <a:bodyPr/>
        <a:lstStyle/>
        <a:p>
          <a:r>
            <a:rPr lang="id-ID" dirty="0" smtClean="0"/>
            <a:t>CALK</a:t>
          </a:r>
          <a:endParaRPr lang="id-ID" dirty="0"/>
        </a:p>
      </dgm:t>
    </dgm:pt>
    <dgm:pt modelId="{C03F2A30-25A9-49B8-BD7C-B43D080558E5}" type="parTrans" cxnId="{441F8B6F-FC63-4E4C-9F58-7DEE5638C6DC}">
      <dgm:prSet/>
      <dgm:spPr/>
      <dgm:t>
        <a:bodyPr/>
        <a:lstStyle/>
        <a:p>
          <a:endParaRPr lang="id-ID"/>
        </a:p>
      </dgm:t>
    </dgm:pt>
    <dgm:pt modelId="{1BB8C62B-3202-42AE-9C45-E9A97AFECDB0}" type="sibTrans" cxnId="{441F8B6F-FC63-4E4C-9F58-7DEE5638C6DC}">
      <dgm:prSet/>
      <dgm:spPr/>
      <dgm:t>
        <a:bodyPr/>
        <a:lstStyle/>
        <a:p>
          <a:endParaRPr lang="id-ID"/>
        </a:p>
      </dgm:t>
    </dgm:pt>
    <dgm:pt modelId="{09849FE4-6F66-4A92-B404-3817613423E0}" type="pres">
      <dgm:prSet presAssocID="{03D31D47-923B-4728-A6D0-552FE244E5CC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id-ID"/>
        </a:p>
      </dgm:t>
    </dgm:pt>
    <dgm:pt modelId="{C2FC6E24-7AD2-4FA8-8760-22D1A0A21377}" type="pres">
      <dgm:prSet presAssocID="{03D31D47-923B-4728-A6D0-552FE244E5CC}" presName="pyramid" presStyleLbl="node1" presStyleIdx="0" presStyleCnt="1" custLinFactNeighborX="-20461" custLinFactNeighborY="388"/>
      <dgm:spPr/>
    </dgm:pt>
    <dgm:pt modelId="{FF7F1485-4B20-419F-BADE-FC576EDA2127}" type="pres">
      <dgm:prSet presAssocID="{03D31D47-923B-4728-A6D0-552FE244E5CC}" presName="theList" presStyleCnt="0"/>
      <dgm:spPr/>
    </dgm:pt>
    <dgm:pt modelId="{58609DD5-AA12-4390-A277-52A1DF906EDE}" type="pres">
      <dgm:prSet presAssocID="{8E8148E7-A956-4C1D-B9CA-5659494A4C8A}" presName="aNode" presStyleLbl="fgAcc1" presStyleIdx="0" presStyleCnt="5" custLinFactNeighborX="-26624" custLinFactNeighborY="-4289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9B180BA-BB09-4526-B9AC-3F74C6E0FBDE}" type="pres">
      <dgm:prSet presAssocID="{8E8148E7-A956-4C1D-B9CA-5659494A4C8A}" presName="aSpace" presStyleCnt="0"/>
      <dgm:spPr/>
    </dgm:pt>
    <dgm:pt modelId="{DDF12F70-2DCF-4E38-955F-CA0107B7B1C3}" type="pres">
      <dgm:prSet presAssocID="{01FB6422-9C97-4322-8449-77855FD0AD8A}" presName="aNode" presStyleLbl="fgAcc1" presStyleIdx="1" presStyleCnt="5" custLinFactNeighborX="-25090" custLinFactNeighborY="54019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1C9079E-E5D5-4C54-A19B-71464821A314}" type="pres">
      <dgm:prSet presAssocID="{01FB6422-9C97-4322-8449-77855FD0AD8A}" presName="aSpace" presStyleCnt="0"/>
      <dgm:spPr/>
    </dgm:pt>
    <dgm:pt modelId="{21FD7132-D2DD-47A2-A031-DEBE55736F77}" type="pres">
      <dgm:prSet presAssocID="{56C3C576-F4D7-4252-9002-7360FBB96560}" presName="aNode" presStyleLbl="fgAcc1" presStyleIdx="2" presStyleCnt="5" custLinFactY="18827" custLinFactNeighborX="-25961" custLinFactNeighborY="10000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7A8E913-DD54-45C3-B7F4-797A24E1F444}" type="pres">
      <dgm:prSet presAssocID="{56C3C576-F4D7-4252-9002-7360FBB96560}" presName="aSpace" presStyleCnt="0"/>
      <dgm:spPr/>
    </dgm:pt>
    <dgm:pt modelId="{B21A799B-3B66-4674-8BAC-F77734382D2F}" type="pres">
      <dgm:prSet presAssocID="{D34E05B2-99C6-4C24-A6CE-987B454F24DE}" presName="aNode" presStyleLbl="fgAcc1" presStyleIdx="3" presStyleCnt="5" custLinFactY="30787" custLinFactNeighborX="-25445" custLinFactNeighborY="10000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B5D6840-8DF1-4497-9BE0-B4D158AA2181}" type="pres">
      <dgm:prSet presAssocID="{D34E05B2-99C6-4C24-A6CE-987B454F24DE}" presName="aSpace" presStyleCnt="0"/>
      <dgm:spPr/>
    </dgm:pt>
    <dgm:pt modelId="{F18FA933-6B25-44A8-8CD5-9AD4AC3D5AB9}" type="pres">
      <dgm:prSet presAssocID="{7837FA07-61B8-48A1-8BE7-505EA750C5E4}" presName="aNode" presStyleLbl="fgAcc1" presStyleIdx="4" presStyleCnt="5" custLinFactY="43055" custLinFactNeighborX="-25071" custLinFactNeighborY="10000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7DEEFB5-5346-4FD1-9040-ECF4D8BC067A}" type="pres">
      <dgm:prSet presAssocID="{7837FA07-61B8-48A1-8BE7-505EA750C5E4}" presName="aSpace" presStyleCnt="0"/>
      <dgm:spPr/>
    </dgm:pt>
  </dgm:ptLst>
  <dgm:cxnLst>
    <dgm:cxn modelId="{F1F3E8D8-7676-4BF8-A641-AE1C8A32A26E}" type="presOf" srcId="{01FB6422-9C97-4322-8449-77855FD0AD8A}" destId="{DDF12F70-2DCF-4E38-955F-CA0107B7B1C3}" srcOrd="0" destOrd="0" presId="urn:microsoft.com/office/officeart/2005/8/layout/pyramid2"/>
    <dgm:cxn modelId="{3B964AC1-5345-4308-A66D-EEDD44563AE6}" type="presOf" srcId="{03D31D47-923B-4728-A6D0-552FE244E5CC}" destId="{09849FE4-6F66-4A92-B404-3817613423E0}" srcOrd="0" destOrd="0" presId="urn:microsoft.com/office/officeart/2005/8/layout/pyramid2"/>
    <dgm:cxn modelId="{5B3F04BA-C27A-4D04-9C51-8BA4A427AEE8}" type="presOf" srcId="{D34E05B2-99C6-4C24-A6CE-987B454F24DE}" destId="{B21A799B-3B66-4674-8BAC-F77734382D2F}" srcOrd="0" destOrd="0" presId="urn:microsoft.com/office/officeart/2005/8/layout/pyramid2"/>
    <dgm:cxn modelId="{441F8B6F-FC63-4E4C-9F58-7DEE5638C6DC}" srcId="{03D31D47-923B-4728-A6D0-552FE244E5CC}" destId="{7837FA07-61B8-48A1-8BE7-505EA750C5E4}" srcOrd="4" destOrd="0" parTransId="{C03F2A30-25A9-49B8-BD7C-B43D080558E5}" sibTransId="{1BB8C62B-3202-42AE-9C45-E9A97AFECDB0}"/>
    <dgm:cxn modelId="{3FCDA64C-27DB-4869-B296-B98CDB2AC01A}" type="presOf" srcId="{56C3C576-F4D7-4252-9002-7360FBB96560}" destId="{21FD7132-D2DD-47A2-A031-DEBE55736F77}" srcOrd="0" destOrd="0" presId="urn:microsoft.com/office/officeart/2005/8/layout/pyramid2"/>
    <dgm:cxn modelId="{FF772D7C-4FEF-4CD7-A3F1-7A177EB9C7DC}" srcId="{03D31D47-923B-4728-A6D0-552FE244E5CC}" destId="{56C3C576-F4D7-4252-9002-7360FBB96560}" srcOrd="2" destOrd="0" parTransId="{40237303-1FA8-4C25-814C-295AC7DAAFD6}" sibTransId="{B4AAD78D-EDDD-4BDE-B936-836208FBA156}"/>
    <dgm:cxn modelId="{6C08E0B7-2B6C-4D9F-A6BD-145DDA7C1ED4}" srcId="{03D31D47-923B-4728-A6D0-552FE244E5CC}" destId="{8E8148E7-A956-4C1D-B9CA-5659494A4C8A}" srcOrd="0" destOrd="0" parTransId="{3FC53A6D-033A-49C7-90D6-6987493337E0}" sibTransId="{DFC19E9F-14F8-48A4-A935-BB0E2182208B}"/>
    <dgm:cxn modelId="{48618C91-ED3F-4024-818C-23D70E8A6107}" srcId="{03D31D47-923B-4728-A6D0-552FE244E5CC}" destId="{01FB6422-9C97-4322-8449-77855FD0AD8A}" srcOrd="1" destOrd="0" parTransId="{FF7A3FD8-F441-48A8-BBE9-33FDE65B6135}" sibTransId="{908B7549-3A41-4FD5-9525-68E0B49DEFA1}"/>
    <dgm:cxn modelId="{94B2589D-CDD9-4945-9F49-E26DD42DEAAB}" srcId="{03D31D47-923B-4728-A6D0-552FE244E5CC}" destId="{D34E05B2-99C6-4C24-A6CE-987B454F24DE}" srcOrd="3" destOrd="0" parTransId="{687AD8C2-43D7-42F3-89B2-A4D39532A76F}" sibTransId="{33E7BC0F-4159-4AD6-A96E-C313396D1161}"/>
    <dgm:cxn modelId="{22243502-BE87-4151-A0D7-83D63385EDB6}" type="presOf" srcId="{8E8148E7-A956-4C1D-B9CA-5659494A4C8A}" destId="{58609DD5-AA12-4390-A277-52A1DF906EDE}" srcOrd="0" destOrd="0" presId="urn:microsoft.com/office/officeart/2005/8/layout/pyramid2"/>
    <dgm:cxn modelId="{A07EE9C7-6ACE-4D29-832D-4977D72869AC}" type="presOf" srcId="{7837FA07-61B8-48A1-8BE7-505EA750C5E4}" destId="{F18FA933-6B25-44A8-8CD5-9AD4AC3D5AB9}" srcOrd="0" destOrd="0" presId="urn:microsoft.com/office/officeart/2005/8/layout/pyramid2"/>
    <dgm:cxn modelId="{924CD63F-3564-464C-AF2E-4FE9F0FA853D}" type="presParOf" srcId="{09849FE4-6F66-4A92-B404-3817613423E0}" destId="{C2FC6E24-7AD2-4FA8-8760-22D1A0A21377}" srcOrd="0" destOrd="0" presId="urn:microsoft.com/office/officeart/2005/8/layout/pyramid2"/>
    <dgm:cxn modelId="{BB0BC476-2D1B-4829-B212-F4C5B5074D29}" type="presParOf" srcId="{09849FE4-6F66-4A92-B404-3817613423E0}" destId="{FF7F1485-4B20-419F-BADE-FC576EDA2127}" srcOrd="1" destOrd="0" presId="urn:microsoft.com/office/officeart/2005/8/layout/pyramid2"/>
    <dgm:cxn modelId="{DA1A2D97-CF81-4CA9-9C5D-8D1C75CF679A}" type="presParOf" srcId="{FF7F1485-4B20-419F-BADE-FC576EDA2127}" destId="{58609DD5-AA12-4390-A277-52A1DF906EDE}" srcOrd="0" destOrd="0" presId="urn:microsoft.com/office/officeart/2005/8/layout/pyramid2"/>
    <dgm:cxn modelId="{A88ED78E-B34E-4C16-AEEE-12424493F18E}" type="presParOf" srcId="{FF7F1485-4B20-419F-BADE-FC576EDA2127}" destId="{A9B180BA-BB09-4526-B9AC-3F74C6E0FBDE}" srcOrd="1" destOrd="0" presId="urn:microsoft.com/office/officeart/2005/8/layout/pyramid2"/>
    <dgm:cxn modelId="{882869C9-40EF-4C29-A853-611602D6CCAF}" type="presParOf" srcId="{FF7F1485-4B20-419F-BADE-FC576EDA2127}" destId="{DDF12F70-2DCF-4E38-955F-CA0107B7B1C3}" srcOrd="2" destOrd="0" presId="urn:microsoft.com/office/officeart/2005/8/layout/pyramid2"/>
    <dgm:cxn modelId="{99FC3BDD-59FC-4210-84F9-94E4F5474B32}" type="presParOf" srcId="{FF7F1485-4B20-419F-BADE-FC576EDA2127}" destId="{71C9079E-E5D5-4C54-A19B-71464821A314}" srcOrd="3" destOrd="0" presId="urn:microsoft.com/office/officeart/2005/8/layout/pyramid2"/>
    <dgm:cxn modelId="{B27503F1-886E-4AA1-8EF8-8C0AC7DE952B}" type="presParOf" srcId="{FF7F1485-4B20-419F-BADE-FC576EDA2127}" destId="{21FD7132-D2DD-47A2-A031-DEBE55736F77}" srcOrd="4" destOrd="0" presId="urn:microsoft.com/office/officeart/2005/8/layout/pyramid2"/>
    <dgm:cxn modelId="{BD54F702-2AEC-425A-919F-519CDF3A3BBA}" type="presParOf" srcId="{FF7F1485-4B20-419F-BADE-FC576EDA2127}" destId="{B7A8E913-DD54-45C3-B7F4-797A24E1F444}" srcOrd="5" destOrd="0" presId="urn:microsoft.com/office/officeart/2005/8/layout/pyramid2"/>
    <dgm:cxn modelId="{72ED09A9-C7EA-413E-B36A-E66A6A23D8D7}" type="presParOf" srcId="{FF7F1485-4B20-419F-BADE-FC576EDA2127}" destId="{B21A799B-3B66-4674-8BAC-F77734382D2F}" srcOrd="6" destOrd="0" presId="urn:microsoft.com/office/officeart/2005/8/layout/pyramid2"/>
    <dgm:cxn modelId="{5F5E8F0F-882A-44B3-989A-2257D88AC6F8}" type="presParOf" srcId="{FF7F1485-4B20-419F-BADE-FC576EDA2127}" destId="{AB5D6840-8DF1-4497-9BE0-B4D158AA2181}" srcOrd="7" destOrd="0" presId="urn:microsoft.com/office/officeart/2005/8/layout/pyramid2"/>
    <dgm:cxn modelId="{28E6CBB0-CDFA-4566-A14C-D922256FAC49}" type="presParOf" srcId="{FF7F1485-4B20-419F-BADE-FC576EDA2127}" destId="{F18FA933-6B25-44A8-8CD5-9AD4AC3D5AB9}" srcOrd="8" destOrd="0" presId="urn:microsoft.com/office/officeart/2005/8/layout/pyramid2"/>
    <dgm:cxn modelId="{4D73337F-D902-449C-AEAD-3B36E0C95693}" type="presParOf" srcId="{FF7F1485-4B20-419F-BADE-FC576EDA2127}" destId="{17DEEFB5-5346-4FD1-9040-ECF4D8BC067A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672926C-CBCF-45A2-A825-84254D718C5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A46C42D0-0218-46B1-9E9A-DC1957F950B1}">
      <dgm:prSet phldrT="[Text]"/>
      <dgm:spPr/>
      <dgm:t>
        <a:bodyPr/>
        <a:lstStyle/>
        <a:p>
          <a:r>
            <a:rPr lang="id-ID" dirty="0" smtClean="0"/>
            <a:t>Menyajikan informasi anggaran dengan realisasinya dalam satu periode</a:t>
          </a:r>
          <a:endParaRPr lang="id-ID" dirty="0"/>
        </a:p>
      </dgm:t>
    </dgm:pt>
    <dgm:pt modelId="{943E6A47-D173-46AE-AD6C-879A02DCB4E7}" type="parTrans" cxnId="{F98F6411-5308-4E72-AF19-D758123D42B9}">
      <dgm:prSet/>
      <dgm:spPr/>
      <dgm:t>
        <a:bodyPr/>
        <a:lstStyle/>
        <a:p>
          <a:endParaRPr lang="id-ID"/>
        </a:p>
      </dgm:t>
    </dgm:pt>
    <dgm:pt modelId="{0ADF3EDB-5ED8-481D-AFBE-7B8E8FA99548}" type="sibTrans" cxnId="{F98F6411-5308-4E72-AF19-D758123D42B9}">
      <dgm:prSet/>
      <dgm:spPr/>
      <dgm:t>
        <a:bodyPr/>
        <a:lstStyle/>
        <a:p>
          <a:endParaRPr lang="id-ID"/>
        </a:p>
      </dgm:t>
    </dgm:pt>
    <dgm:pt modelId="{B8755920-4785-4D63-8D15-B9B8A24579E4}">
      <dgm:prSet phldrT="[Text]"/>
      <dgm:spPr/>
      <dgm:t>
        <a:bodyPr/>
        <a:lstStyle/>
        <a:p>
          <a:r>
            <a:rPr lang="id-ID" dirty="0" smtClean="0"/>
            <a:t>Disandingkan dengan realisasi tahun sebelumnya</a:t>
          </a:r>
          <a:endParaRPr lang="id-ID" dirty="0"/>
        </a:p>
      </dgm:t>
    </dgm:pt>
    <dgm:pt modelId="{E66A056C-2AD0-4A61-8B6F-FD0042E55621}" type="parTrans" cxnId="{CECC86B6-2A9B-4493-8992-AF475F355199}">
      <dgm:prSet/>
      <dgm:spPr/>
      <dgm:t>
        <a:bodyPr/>
        <a:lstStyle/>
        <a:p>
          <a:endParaRPr lang="id-ID"/>
        </a:p>
      </dgm:t>
    </dgm:pt>
    <dgm:pt modelId="{1EFD7803-9282-4C76-8C67-1533E233A6F4}" type="sibTrans" cxnId="{CECC86B6-2A9B-4493-8992-AF475F355199}">
      <dgm:prSet/>
      <dgm:spPr/>
      <dgm:t>
        <a:bodyPr/>
        <a:lstStyle/>
        <a:p>
          <a:endParaRPr lang="id-ID"/>
        </a:p>
      </dgm:t>
    </dgm:pt>
    <dgm:pt modelId="{26A57F26-6495-468F-9C70-6FEF6FC3CC35}">
      <dgm:prSet phldrT="[Text]"/>
      <dgm:spPr/>
      <dgm:t>
        <a:bodyPr/>
        <a:lstStyle/>
        <a:p>
          <a:r>
            <a:rPr lang="id-ID" dirty="0" smtClean="0"/>
            <a:t>Realisasi tidak boleh melebihi pagu anggaran</a:t>
          </a:r>
          <a:endParaRPr lang="id-ID" dirty="0"/>
        </a:p>
      </dgm:t>
    </dgm:pt>
    <dgm:pt modelId="{0102D5E7-1387-4BBD-A286-016F60B1DF26}" type="parTrans" cxnId="{EF5E6216-3AF5-41BD-BE6F-264EE055FDFF}">
      <dgm:prSet/>
      <dgm:spPr/>
      <dgm:t>
        <a:bodyPr/>
        <a:lstStyle/>
        <a:p>
          <a:endParaRPr lang="id-ID"/>
        </a:p>
      </dgm:t>
    </dgm:pt>
    <dgm:pt modelId="{3578B292-26D5-4C27-8CB6-92B2A88871D6}" type="sibTrans" cxnId="{EF5E6216-3AF5-41BD-BE6F-264EE055FDFF}">
      <dgm:prSet/>
      <dgm:spPr/>
      <dgm:t>
        <a:bodyPr/>
        <a:lstStyle/>
        <a:p>
          <a:endParaRPr lang="id-ID"/>
        </a:p>
      </dgm:t>
    </dgm:pt>
    <dgm:pt modelId="{83EB7662-8A7A-441B-9E7E-DC2ECA76B9C7}">
      <dgm:prSet/>
      <dgm:spPr/>
      <dgm:t>
        <a:bodyPr/>
        <a:lstStyle/>
        <a:p>
          <a:r>
            <a:rPr lang="id-ID" dirty="0" smtClean="0"/>
            <a:t>Disusun setelah semua SP2D Nihil diterbitkan</a:t>
          </a:r>
          <a:endParaRPr lang="id-ID" dirty="0"/>
        </a:p>
      </dgm:t>
    </dgm:pt>
    <dgm:pt modelId="{1CF98C75-531F-488A-AEBF-EB1723F00763}" type="parTrans" cxnId="{C1A03258-669B-4F6D-9F85-C029AA22A6BE}">
      <dgm:prSet/>
      <dgm:spPr/>
      <dgm:t>
        <a:bodyPr/>
        <a:lstStyle/>
        <a:p>
          <a:endParaRPr lang="id-ID"/>
        </a:p>
      </dgm:t>
    </dgm:pt>
    <dgm:pt modelId="{B2EC0B43-A7F5-4444-B183-C5D271C65D6E}" type="sibTrans" cxnId="{C1A03258-669B-4F6D-9F85-C029AA22A6BE}">
      <dgm:prSet/>
      <dgm:spPr/>
      <dgm:t>
        <a:bodyPr/>
        <a:lstStyle/>
        <a:p>
          <a:endParaRPr lang="id-ID"/>
        </a:p>
      </dgm:t>
    </dgm:pt>
    <dgm:pt modelId="{59CDE397-1C52-4ED6-A0CF-54320165DDAF}" type="pres">
      <dgm:prSet presAssocID="{C672926C-CBCF-45A2-A825-84254D718C5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d-ID"/>
        </a:p>
      </dgm:t>
    </dgm:pt>
    <dgm:pt modelId="{089C1B8A-5EAF-41A2-B450-0F7FA2DA6426}" type="pres">
      <dgm:prSet presAssocID="{C672926C-CBCF-45A2-A825-84254D718C5A}" presName="Name1" presStyleCnt="0"/>
      <dgm:spPr/>
    </dgm:pt>
    <dgm:pt modelId="{271B5F73-7099-496B-B902-3355600FA1B4}" type="pres">
      <dgm:prSet presAssocID="{C672926C-CBCF-45A2-A825-84254D718C5A}" presName="cycle" presStyleCnt="0"/>
      <dgm:spPr/>
    </dgm:pt>
    <dgm:pt modelId="{677A9B15-E971-4FFF-83C0-CFCB507D4BD8}" type="pres">
      <dgm:prSet presAssocID="{C672926C-CBCF-45A2-A825-84254D718C5A}" presName="srcNode" presStyleLbl="node1" presStyleIdx="0" presStyleCnt="4"/>
      <dgm:spPr/>
    </dgm:pt>
    <dgm:pt modelId="{94B5DEAB-7EFE-445E-8B71-52895037589B}" type="pres">
      <dgm:prSet presAssocID="{C672926C-CBCF-45A2-A825-84254D718C5A}" presName="conn" presStyleLbl="parChTrans1D2" presStyleIdx="0" presStyleCnt="1"/>
      <dgm:spPr/>
      <dgm:t>
        <a:bodyPr/>
        <a:lstStyle/>
        <a:p>
          <a:endParaRPr lang="id-ID"/>
        </a:p>
      </dgm:t>
    </dgm:pt>
    <dgm:pt modelId="{4D7699D7-B278-48C3-8629-445339A6C728}" type="pres">
      <dgm:prSet presAssocID="{C672926C-CBCF-45A2-A825-84254D718C5A}" presName="extraNode" presStyleLbl="node1" presStyleIdx="0" presStyleCnt="4"/>
      <dgm:spPr/>
    </dgm:pt>
    <dgm:pt modelId="{CDC90DD8-5E35-41DB-9514-F35B3CE6A0E0}" type="pres">
      <dgm:prSet presAssocID="{C672926C-CBCF-45A2-A825-84254D718C5A}" presName="dstNode" presStyleLbl="node1" presStyleIdx="0" presStyleCnt="4"/>
      <dgm:spPr/>
    </dgm:pt>
    <dgm:pt modelId="{34D8332D-AA3A-4270-B590-B29A9031A699}" type="pres">
      <dgm:prSet presAssocID="{A46C42D0-0218-46B1-9E9A-DC1957F950B1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F97FE72-A061-4B17-8BFB-21353009C608}" type="pres">
      <dgm:prSet presAssocID="{A46C42D0-0218-46B1-9E9A-DC1957F950B1}" presName="accent_1" presStyleCnt="0"/>
      <dgm:spPr/>
    </dgm:pt>
    <dgm:pt modelId="{B1CCD187-1130-47E3-801F-9E40BAA89BF5}" type="pres">
      <dgm:prSet presAssocID="{A46C42D0-0218-46B1-9E9A-DC1957F950B1}" presName="accentRepeatNode" presStyleLbl="solidFgAcc1" presStyleIdx="0" presStyleCnt="4"/>
      <dgm:spPr/>
    </dgm:pt>
    <dgm:pt modelId="{5C83EABE-27FF-4DAC-9365-AF5F5C824501}" type="pres">
      <dgm:prSet presAssocID="{B8755920-4785-4D63-8D15-B9B8A24579E4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88922B1-D0C1-428E-998D-09D71C3C9433}" type="pres">
      <dgm:prSet presAssocID="{B8755920-4785-4D63-8D15-B9B8A24579E4}" presName="accent_2" presStyleCnt="0"/>
      <dgm:spPr/>
    </dgm:pt>
    <dgm:pt modelId="{B26E81E6-A257-4531-9405-18CEFE03515B}" type="pres">
      <dgm:prSet presAssocID="{B8755920-4785-4D63-8D15-B9B8A24579E4}" presName="accentRepeatNode" presStyleLbl="solidFgAcc1" presStyleIdx="1" presStyleCnt="4"/>
      <dgm:spPr/>
    </dgm:pt>
    <dgm:pt modelId="{E1894A09-7CBE-4E14-9DD6-BE47E6B2A8EB}" type="pres">
      <dgm:prSet presAssocID="{26A57F26-6495-468F-9C70-6FEF6FC3CC35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AB4706C-D362-4257-B882-70CF0897059D}" type="pres">
      <dgm:prSet presAssocID="{26A57F26-6495-468F-9C70-6FEF6FC3CC35}" presName="accent_3" presStyleCnt="0"/>
      <dgm:spPr/>
    </dgm:pt>
    <dgm:pt modelId="{5C821430-D98C-4C65-9C3F-535EB7C1EEAB}" type="pres">
      <dgm:prSet presAssocID="{26A57F26-6495-468F-9C70-6FEF6FC3CC35}" presName="accentRepeatNode" presStyleLbl="solidFgAcc1" presStyleIdx="2" presStyleCnt="4"/>
      <dgm:spPr/>
    </dgm:pt>
    <dgm:pt modelId="{1B18988D-6B6A-43BB-81AA-459AF046B9B1}" type="pres">
      <dgm:prSet presAssocID="{83EB7662-8A7A-441B-9E7E-DC2ECA76B9C7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3D5AEBE-DCCE-4244-8EE6-098ED71AA3E1}" type="pres">
      <dgm:prSet presAssocID="{83EB7662-8A7A-441B-9E7E-DC2ECA76B9C7}" presName="accent_4" presStyleCnt="0"/>
      <dgm:spPr/>
    </dgm:pt>
    <dgm:pt modelId="{D6AB248F-D9B7-4D7A-9962-8FCEC38844D2}" type="pres">
      <dgm:prSet presAssocID="{83EB7662-8A7A-441B-9E7E-DC2ECA76B9C7}" presName="accentRepeatNode" presStyleLbl="solidFgAcc1" presStyleIdx="3" presStyleCnt="4"/>
      <dgm:spPr/>
    </dgm:pt>
  </dgm:ptLst>
  <dgm:cxnLst>
    <dgm:cxn modelId="{C1A03258-669B-4F6D-9F85-C029AA22A6BE}" srcId="{C672926C-CBCF-45A2-A825-84254D718C5A}" destId="{83EB7662-8A7A-441B-9E7E-DC2ECA76B9C7}" srcOrd="3" destOrd="0" parTransId="{1CF98C75-531F-488A-AEBF-EB1723F00763}" sibTransId="{B2EC0B43-A7F5-4444-B183-C5D271C65D6E}"/>
    <dgm:cxn modelId="{EF5E6216-3AF5-41BD-BE6F-264EE055FDFF}" srcId="{C672926C-CBCF-45A2-A825-84254D718C5A}" destId="{26A57F26-6495-468F-9C70-6FEF6FC3CC35}" srcOrd="2" destOrd="0" parTransId="{0102D5E7-1387-4BBD-A286-016F60B1DF26}" sibTransId="{3578B292-26D5-4C27-8CB6-92B2A88871D6}"/>
    <dgm:cxn modelId="{32C44F24-F9C6-41D2-B653-1C4B92244367}" type="presOf" srcId="{0ADF3EDB-5ED8-481D-AFBE-7B8E8FA99548}" destId="{94B5DEAB-7EFE-445E-8B71-52895037589B}" srcOrd="0" destOrd="0" presId="urn:microsoft.com/office/officeart/2008/layout/VerticalCurvedList"/>
    <dgm:cxn modelId="{96F4F4D6-B346-4623-973B-6719E792C289}" type="presOf" srcId="{26A57F26-6495-468F-9C70-6FEF6FC3CC35}" destId="{E1894A09-7CBE-4E14-9DD6-BE47E6B2A8EB}" srcOrd="0" destOrd="0" presId="urn:microsoft.com/office/officeart/2008/layout/VerticalCurvedList"/>
    <dgm:cxn modelId="{77D2FE80-4702-4EDA-AAB4-AB9E0A42EB83}" type="presOf" srcId="{83EB7662-8A7A-441B-9E7E-DC2ECA76B9C7}" destId="{1B18988D-6B6A-43BB-81AA-459AF046B9B1}" srcOrd="0" destOrd="0" presId="urn:microsoft.com/office/officeart/2008/layout/VerticalCurvedList"/>
    <dgm:cxn modelId="{EB6B82B8-9B89-4B7C-B34E-BC312B212177}" type="presOf" srcId="{B8755920-4785-4D63-8D15-B9B8A24579E4}" destId="{5C83EABE-27FF-4DAC-9365-AF5F5C824501}" srcOrd="0" destOrd="0" presId="urn:microsoft.com/office/officeart/2008/layout/VerticalCurvedList"/>
    <dgm:cxn modelId="{093519FE-03E3-43C2-A845-9B8663CEB47B}" type="presOf" srcId="{C672926C-CBCF-45A2-A825-84254D718C5A}" destId="{59CDE397-1C52-4ED6-A0CF-54320165DDAF}" srcOrd="0" destOrd="0" presId="urn:microsoft.com/office/officeart/2008/layout/VerticalCurvedList"/>
    <dgm:cxn modelId="{8AEBF478-93FE-41BD-80D8-8103FD812161}" type="presOf" srcId="{A46C42D0-0218-46B1-9E9A-DC1957F950B1}" destId="{34D8332D-AA3A-4270-B590-B29A9031A699}" srcOrd="0" destOrd="0" presId="urn:microsoft.com/office/officeart/2008/layout/VerticalCurvedList"/>
    <dgm:cxn modelId="{F98F6411-5308-4E72-AF19-D758123D42B9}" srcId="{C672926C-CBCF-45A2-A825-84254D718C5A}" destId="{A46C42D0-0218-46B1-9E9A-DC1957F950B1}" srcOrd="0" destOrd="0" parTransId="{943E6A47-D173-46AE-AD6C-879A02DCB4E7}" sibTransId="{0ADF3EDB-5ED8-481D-AFBE-7B8E8FA99548}"/>
    <dgm:cxn modelId="{CECC86B6-2A9B-4493-8992-AF475F355199}" srcId="{C672926C-CBCF-45A2-A825-84254D718C5A}" destId="{B8755920-4785-4D63-8D15-B9B8A24579E4}" srcOrd="1" destOrd="0" parTransId="{E66A056C-2AD0-4A61-8B6F-FD0042E55621}" sibTransId="{1EFD7803-9282-4C76-8C67-1533E233A6F4}"/>
    <dgm:cxn modelId="{4C52EB3B-4E66-4A1C-B2D3-6F2DA1C7312A}" type="presParOf" srcId="{59CDE397-1C52-4ED6-A0CF-54320165DDAF}" destId="{089C1B8A-5EAF-41A2-B450-0F7FA2DA6426}" srcOrd="0" destOrd="0" presId="urn:microsoft.com/office/officeart/2008/layout/VerticalCurvedList"/>
    <dgm:cxn modelId="{0B74F3F9-CB50-4945-8253-445B16313D9F}" type="presParOf" srcId="{089C1B8A-5EAF-41A2-B450-0F7FA2DA6426}" destId="{271B5F73-7099-496B-B902-3355600FA1B4}" srcOrd="0" destOrd="0" presId="urn:microsoft.com/office/officeart/2008/layout/VerticalCurvedList"/>
    <dgm:cxn modelId="{E8235518-7285-47AA-8131-A571ACF61B66}" type="presParOf" srcId="{271B5F73-7099-496B-B902-3355600FA1B4}" destId="{677A9B15-E971-4FFF-83C0-CFCB507D4BD8}" srcOrd="0" destOrd="0" presId="urn:microsoft.com/office/officeart/2008/layout/VerticalCurvedList"/>
    <dgm:cxn modelId="{EF9622E0-948C-4BCB-90FB-553E7C1330CF}" type="presParOf" srcId="{271B5F73-7099-496B-B902-3355600FA1B4}" destId="{94B5DEAB-7EFE-445E-8B71-52895037589B}" srcOrd="1" destOrd="0" presId="urn:microsoft.com/office/officeart/2008/layout/VerticalCurvedList"/>
    <dgm:cxn modelId="{8E1A7D83-A70A-4DBA-A1DA-D5B81C808F37}" type="presParOf" srcId="{271B5F73-7099-496B-B902-3355600FA1B4}" destId="{4D7699D7-B278-48C3-8629-445339A6C728}" srcOrd="2" destOrd="0" presId="urn:microsoft.com/office/officeart/2008/layout/VerticalCurvedList"/>
    <dgm:cxn modelId="{A531D835-2020-4746-80E5-CF34BCF5D03A}" type="presParOf" srcId="{271B5F73-7099-496B-B902-3355600FA1B4}" destId="{CDC90DD8-5E35-41DB-9514-F35B3CE6A0E0}" srcOrd="3" destOrd="0" presId="urn:microsoft.com/office/officeart/2008/layout/VerticalCurvedList"/>
    <dgm:cxn modelId="{285D1F41-4499-4628-9F61-A2A53753DBD8}" type="presParOf" srcId="{089C1B8A-5EAF-41A2-B450-0F7FA2DA6426}" destId="{34D8332D-AA3A-4270-B590-B29A9031A699}" srcOrd="1" destOrd="0" presId="urn:microsoft.com/office/officeart/2008/layout/VerticalCurvedList"/>
    <dgm:cxn modelId="{09AEED7A-F953-48F1-84F9-E854B0C0E970}" type="presParOf" srcId="{089C1B8A-5EAF-41A2-B450-0F7FA2DA6426}" destId="{CF97FE72-A061-4B17-8BFB-21353009C608}" srcOrd="2" destOrd="0" presId="urn:microsoft.com/office/officeart/2008/layout/VerticalCurvedList"/>
    <dgm:cxn modelId="{A5BECD38-8B7E-4EF0-BA38-54ECE089E99D}" type="presParOf" srcId="{CF97FE72-A061-4B17-8BFB-21353009C608}" destId="{B1CCD187-1130-47E3-801F-9E40BAA89BF5}" srcOrd="0" destOrd="0" presId="urn:microsoft.com/office/officeart/2008/layout/VerticalCurvedList"/>
    <dgm:cxn modelId="{E0079D3A-E135-4D8C-9829-226A6AA87761}" type="presParOf" srcId="{089C1B8A-5EAF-41A2-B450-0F7FA2DA6426}" destId="{5C83EABE-27FF-4DAC-9365-AF5F5C824501}" srcOrd="3" destOrd="0" presId="urn:microsoft.com/office/officeart/2008/layout/VerticalCurvedList"/>
    <dgm:cxn modelId="{284A8AD1-C453-48C5-982F-14836E7EB266}" type="presParOf" srcId="{089C1B8A-5EAF-41A2-B450-0F7FA2DA6426}" destId="{E88922B1-D0C1-428E-998D-09D71C3C9433}" srcOrd="4" destOrd="0" presId="urn:microsoft.com/office/officeart/2008/layout/VerticalCurvedList"/>
    <dgm:cxn modelId="{758912FC-82A4-41EF-9C0D-87281C325CD1}" type="presParOf" srcId="{E88922B1-D0C1-428E-998D-09D71C3C9433}" destId="{B26E81E6-A257-4531-9405-18CEFE03515B}" srcOrd="0" destOrd="0" presId="urn:microsoft.com/office/officeart/2008/layout/VerticalCurvedList"/>
    <dgm:cxn modelId="{1941772E-6CD8-44FB-BD8E-D6E713A3A00C}" type="presParOf" srcId="{089C1B8A-5EAF-41A2-B450-0F7FA2DA6426}" destId="{E1894A09-7CBE-4E14-9DD6-BE47E6B2A8EB}" srcOrd="5" destOrd="0" presId="urn:microsoft.com/office/officeart/2008/layout/VerticalCurvedList"/>
    <dgm:cxn modelId="{A55695F6-0026-46E1-BCEA-A83D13884FD4}" type="presParOf" srcId="{089C1B8A-5EAF-41A2-B450-0F7FA2DA6426}" destId="{9AB4706C-D362-4257-B882-70CF0897059D}" srcOrd="6" destOrd="0" presId="urn:microsoft.com/office/officeart/2008/layout/VerticalCurvedList"/>
    <dgm:cxn modelId="{299F8CBB-8D93-4A46-AD32-11BFCF8BA92C}" type="presParOf" srcId="{9AB4706C-D362-4257-B882-70CF0897059D}" destId="{5C821430-D98C-4C65-9C3F-535EB7C1EEAB}" srcOrd="0" destOrd="0" presId="urn:microsoft.com/office/officeart/2008/layout/VerticalCurvedList"/>
    <dgm:cxn modelId="{0330B33B-7808-4C86-9EBF-64B5715E1F49}" type="presParOf" srcId="{089C1B8A-5EAF-41A2-B450-0F7FA2DA6426}" destId="{1B18988D-6B6A-43BB-81AA-459AF046B9B1}" srcOrd="7" destOrd="0" presId="urn:microsoft.com/office/officeart/2008/layout/VerticalCurvedList"/>
    <dgm:cxn modelId="{7D1A471B-F4E6-4FFA-B2E9-C6F01FE54247}" type="presParOf" srcId="{089C1B8A-5EAF-41A2-B450-0F7FA2DA6426}" destId="{B3D5AEBE-DCCE-4244-8EE6-098ED71AA3E1}" srcOrd="8" destOrd="0" presId="urn:microsoft.com/office/officeart/2008/layout/VerticalCurvedList"/>
    <dgm:cxn modelId="{1FD1E11C-E4CF-4324-B66D-C63978DC5D78}" type="presParOf" srcId="{B3D5AEBE-DCCE-4244-8EE6-098ED71AA3E1}" destId="{D6AB248F-D9B7-4D7A-9962-8FCEC38844D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CF677D8-8427-4B7D-8CD2-2F6DE2A3B4D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7FFF6A5A-5D30-4EF0-8D99-43B5B22F5675}">
      <dgm:prSet phldrT="[Text]"/>
      <dgm:spPr/>
      <dgm:t>
        <a:bodyPr/>
        <a:lstStyle/>
        <a:p>
          <a:pPr algn="l"/>
          <a:r>
            <a:rPr lang="id-ID" dirty="0" smtClean="0"/>
            <a:t>Menyajikan informasi atas pendapatan-LO, Beban, dan surplus/defisit operasional</a:t>
          </a:r>
          <a:endParaRPr lang="id-ID" dirty="0"/>
        </a:p>
      </dgm:t>
    </dgm:pt>
    <dgm:pt modelId="{83441FE0-9569-4203-BCDF-7F03E42B3265}" type="parTrans" cxnId="{010B0602-313D-4AE1-AC87-FE442FAFEF0C}">
      <dgm:prSet/>
      <dgm:spPr/>
      <dgm:t>
        <a:bodyPr/>
        <a:lstStyle/>
        <a:p>
          <a:endParaRPr lang="id-ID"/>
        </a:p>
      </dgm:t>
    </dgm:pt>
    <dgm:pt modelId="{1AD0283F-3908-4AA7-84F4-AC1F5C922A68}" type="sibTrans" cxnId="{010B0602-313D-4AE1-AC87-FE442FAFEF0C}">
      <dgm:prSet/>
      <dgm:spPr/>
      <dgm:t>
        <a:bodyPr/>
        <a:lstStyle/>
        <a:p>
          <a:endParaRPr lang="id-ID"/>
        </a:p>
      </dgm:t>
    </dgm:pt>
    <dgm:pt modelId="{8850171B-EEDF-4817-82DC-4B8F67C1DBCB}">
      <dgm:prSet phldrT="[Text]"/>
      <dgm:spPr/>
      <dgm:t>
        <a:bodyPr/>
        <a:lstStyle/>
        <a:p>
          <a:pPr algn="l"/>
          <a:r>
            <a:rPr lang="id-ID" dirty="0" smtClean="0"/>
            <a:t>Disandingkan dengan periode sebelumnya</a:t>
          </a:r>
          <a:endParaRPr lang="id-ID" dirty="0"/>
        </a:p>
      </dgm:t>
    </dgm:pt>
    <dgm:pt modelId="{3F9ED782-4CF1-4993-8431-A950F0DE8743}" type="parTrans" cxnId="{91D695C3-216C-4FE9-BAB4-D6B5389A66A5}">
      <dgm:prSet/>
      <dgm:spPr/>
      <dgm:t>
        <a:bodyPr/>
        <a:lstStyle/>
        <a:p>
          <a:endParaRPr lang="id-ID"/>
        </a:p>
      </dgm:t>
    </dgm:pt>
    <dgm:pt modelId="{FECAF977-7AB0-40E6-ADA1-39977B3037C4}" type="sibTrans" cxnId="{91D695C3-216C-4FE9-BAB4-D6B5389A66A5}">
      <dgm:prSet/>
      <dgm:spPr/>
      <dgm:t>
        <a:bodyPr/>
        <a:lstStyle/>
        <a:p>
          <a:endParaRPr lang="id-ID"/>
        </a:p>
      </dgm:t>
    </dgm:pt>
    <dgm:pt modelId="{28811332-07DE-467F-896F-897D6DAD487A}">
      <dgm:prSet phldrT="[Text]"/>
      <dgm:spPr/>
      <dgm:t>
        <a:bodyPr/>
        <a:lstStyle/>
        <a:p>
          <a:pPr algn="l"/>
          <a:r>
            <a:rPr lang="id-ID" dirty="0" smtClean="0"/>
            <a:t>Disusun dengan basis akrual</a:t>
          </a:r>
          <a:endParaRPr lang="id-ID" dirty="0"/>
        </a:p>
      </dgm:t>
    </dgm:pt>
    <dgm:pt modelId="{4863DB29-6EEE-491C-8984-814E0F540322}" type="parTrans" cxnId="{55AEEF9E-C266-4C90-93DC-01DF46EBB5AF}">
      <dgm:prSet/>
      <dgm:spPr/>
      <dgm:t>
        <a:bodyPr/>
        <a:lstStyle/>
        <a:p>
          <a:endParaRPr lang="id-ID"/>
        </a:p>
      </dgm:t>
    </dgm:pt>
    <dgm:pt modelId="{C4098DBD-8D0A-49EC-BB96-E980BFEC8C5C}" type="sibTrans" cxnId="{55AEEF9E-C266-4C90-93DC-01DF46EBB5AF}">
      <dgm:prSet/>
      <dgm:spPr/>
      <dgm:t>
        <a:bodyPr/>
        <a:lstStyle/>
        <a:p>
          <a:endParaRPr lang="id-ID"/>
        </a:p>
      </dgm:t>
    </dgm:pt>
    <dgm:pt modelId="{05FCFD39-904D-47F6-81E9-B0358C4D852F}" type="pres">
      <dgm:prSet presAssocID="{6CF677D8-8427-4B7D-8CD2-2F6DE2A3B4D5}" presName="linearFlow" presStyleCnt="0">
        <dgm:presLayoutVars>
          <dgm:dir/>
          <dgm:resizeHandles val="exact"/>
        </dgm:presLayoutVars>
      </dgm:prSet>
      <dgm:spPr/>
    </dgm:pt>
    <dgm:pt modelId="{CAE61ED9-3FF0-4760-88B7-C7D1FEF09497}" type="pres">
      <dgm:prSet presAssocID="{7FFF6A5A-5D30-4EF0-8D99-43B5B22F5675}" presName="composite" presStyleCnt="0"/>
      <dgm:spPr/>
    </dgm:pt>
    <dgm:pt modelId="{0641591C-232B-42D0-BD0A-2B75CE96C557}" type="pres">
      <dgm:prSet presAssocID="{7FFF6A5A-5D30-4EF0-8D99-43B5B22F5675}" presName="imgShp" presStyleLbl="fgImgPlace1" presStyleIdx="0" presStyleCnt="3"/>
      <dgm:spPr/>
    </dgm:pt>
    <dgm:pt modelId="{DBC35A66-6A5E-48A6-A84D-7D512812F417}" type="pres">
      <dgm:prSet presAssocID="{7FFF6A5A-5D30-4EF0-8D99-43B5B22F567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F484A9F-72B0-4F09-8FDB-BBA8FF7A98F6}" type="pres">
      <dgm:prSet presAssocID="{1AD0283F-3908-4AA7-84F4-AC1F5C922A68}" presName="spacing" presStyleCnt="0"/>
      <dgm:spPr/>
    </dgm:pt>
    <dgm:pt modelId="{2683F707-091A-47C1-8388-6966FF2296A0}" type="pres">
      <dgm:prSet presAssocID="{8850171B-EEDF-4817-82DC-4B8F67C1DBCB}" presName="composite" presStyleCnt="0"/>
      <dgm:spPr/>
    </dgm:pt>
    <dgm:pt modelId="{C0FD6BD6-C9CB-4C7A-BFEA-0898A290D5B9}" type="pres">
      <dgm:prSet presAssocID="{8850171B-EEDF-4817-82DC-4B8F67C1DBCB}" presName="imgShp" presStyleLbl="fgImgPlace1" presStyleIdx="1" presStyleCnt="3"/>
      <dgm:spPr/>
    </dgm:pt>
    <dgm:pt modelId="{5B082D5A-5659-41EF-8CA1-74D9E3BA3704}" type="pres">
      <dgm:prSet presAssocID="{8850171B-EEDF-4817-82DC-4B8F67C1DBCB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4A8CBAB-394C-484F-A772-BA60298AC2DC}" type="pres">
      <dgm:prSet presAssocID="{FECAF977-7AB0-40E6-ADA1-39977B3037C4}" presName="spacing" presStyleCnt="0"/>
      <dgm:spPr/>
    </dgm:pt>
    <dgm:pt modelId="{DD5B3154-2678-4599-9566-D3BCCD65D873}" type="pres">
      <dgm:prSet presAssocID="{28811332-07DE-467F-896F-897D6DAD487A}" presName="composite" presStyleCnt="0"/>
      <dgm:spPr/>
    </dgm:pt>
    <dgm:pt modelId="{9D6EC581-A969-4F41-9A1A-F0899E98214D}" type="pres">
      <dgm:prSet presAssocID="{28811332-07DE-467F-896F-897D6DAD487A}" presName="imgShp" presStyleLbl="fgImgPlace1" presStyleIdx="2" presStyleCnt="3"/>
      <dgm:spPr/>
    </dgm:pt>
    <dgm:pt modelId="{D1C36625-E1C5-49B2-89FF-4AFCC1A73C59}" type="pres">
      <dgm:prSet presAssocID="{28811332-07DE-467F-896F-897D6DAD487A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010B0602-313D-4AE1-AC87-FE442FAFEF0C}" srcId="{6CF677D8-8427-4B7D-8CD2-2F6DE2A3B4D5}" destId="{7FFF6A5A-5D30-4EF0-8D99-43B5B22F5675}" srcOrd="0" destOrd="0" parTransId="{83441FE0-9569-4203-BCDF-7F03E42B3265}" sibTransId="{1AD0283F-3908-4AA7-84F4-AC1F5C922A68}"/>
    <dgm:cxn modelId="{91D695C3-216C-4FE9-BAB4-D6B5389A66A5}" srcId="{6CF677D8-8427-4B7D-8CD2-2F6DE2A3B4D5}" destId="{8850171B-EEDF-4817-82DC-4B8F67C1DBCB}" srcOrd="1" destOrd="0" parTransId="{3F9ED782-4CF1-4993-8431-A950F0DE8743}" sibTransId="{FECAF977-7AB0-40E6-ADA1-39977B3037C4}"/>
    <dgm:cxn modelId="{3B909C30-2CBE-4CE1-88E3-2A85D0FABFCA}" type="presOf" srcId="{7FFF6A5A-5D30-4EF0-8D99-43B5B22F5675}" destId="{DBC35A66-6A5E-48A6-A84D-7D512812F417}" srcOrd="0" destOrd="0" presId="urn:microsoft.com/office/officeart/2005/8/layout/vList3"/>
    <dgm:cxn modelId="{DECB881C-2C70-4FEA-9A7A-B47B6B004DC3}" type="presOf" srcId="{28811332-07DE-467F-896F-897D6DAD487A}" destId="{D1C36625-E1C5-49B2-89FF-4AFCC1A73C59}" srcOrd="0" destOrd="0" presId="urn:microsoft.com/office/officeart/2005/8/layout/vList3"/>
    <dgm:cxn modelId="{0C1B99BC-80B1-4BDF-97C4-B0B0210DAE9A}" type="presOf" srcId="{8850171B-EEDF-4817-82DC-4B8F67C1DBCB}" destId="{5B082D5A-5659-41EF-8CA1-74D9E3BA3704}" srcOrd="0" destOrd="0" presId="urn:microsoft.com/office/officeart/2005/8/layout/vList3"/>
    <dgm:cxn modelId="{55AEEF9E-C266-4C90-93DC-01DF46EBB5AF}" srcId="{6CF677D8-8427-4B7D-8CD2-2F6DE2A3B4D5}" destId="{28811332-07DE-467F-896F-897D6DAD487A}" srcOrd="2" destOrd="0" parTransId="{4863DB29-6EEE-491C-8984-814E0F540322}" sibTransId="{C4098DBD-8D0A-49EC-BB96-E980BFEC8C5C}"/>
    <dgm:cxn modelId="{87A42C1F-EA6B-4472-B2E8-49E112A880F2}" type="presOf" srcId="{6CF677D8-8427-4B7D-8CD2-2F6DE2A3B4D5}" destId="{05FCFD39-904D-47F6-81E9-B0358C4D852F}" srcOrd="0" destOrd="0" presId="urn:microsoft.com/office/officeart/2005/8/layout/vList3"/>
    <dgm:cxn modelId="{EEF6AB7F-F3ED-4F1F-929A-BE64D8A9E03C}" type="presParOf" srcId="{05FCFD39-904D-47F6-81E9-B0358C4D852F}" destId="{CAE61ED9-3FF0-4760-88B7-C7D1FEF09497}" srcOrd="0" destOrd="0" presId="urn:microsoft.com/office/officeart/2005/8/layout/vList3"/>
    <dgm:cxn modelId="{887BEB5A-8603-438C-85B8-DBD2F195F0CC}" type="presParOf" srcId="{CAE61ED9-3FF0-4760-88B7-C7D1FEF09497}" destId="{0641591C-232B-42D0-BD0A-2B75CE96C557}" srcOrd="0" destOrd="0" presId="urn:microsoft.com/office/officeart/2005/8/layout/vList3"/>
    <dgm:cxn modelId="{96BA2F15-7D7A-42F6-9CC1-FD51A73D6CF0}" type="presParOf" srcId="{CAE61ED9-3FF0-4760-88B7-C7D1FEF09497}" destId="{DBC35A66-6A5E-48A6-A84D-7D512812F417}" srcOrd="1" destOrd="0" presId="urn:microsoft.com/office/officeart/2005/8/layout/vList3"/>
    <dgm:cxn modelId="{6D0A593A-26F4-4BD1-AD52-B805E895B532}" type="presParOf" srcId="{05FCFD39-904D-47F6-81E9-B0358C4D852F}" destId="{2F484A9F-72B0-4F09-8FDB-BBA8FF7A98F6}" srcOrd="1" destOrd="0" presId="urn:microsoft.com/office/officeart/2005/8/layout/vList3"/>
    <dgm:cxn modelId="{48862941-2F0C-44C0-9174-DE7B1FD32025}" type="presParOf" srcId="{05FCFD39-904D-47F6-81E9-B0358C4D852F}" destId="{2683F707-091A-47C1-8388-6966FF2296A0}" srcOrd="2" destOrd="0" presId="urn:microsoft.com/office/officeart/2005/8/layout/vList3"/>
    <dgm:cxn modelId="{DDE06846-057E-47A3-BFB3-F2E320D6BD2E}" type="presParOf" srcId="{2683F707-091A-47C1-8388-6966FF2296A0}" destId="{C0FD6BD6-C9CB-4C7A-BFEA-0898A290D5B9}" srcOrd="0" destOrd="0" presId="urn:microsoft.com/office/officeart/2005/8/layout/vList3"/>
    <dgm:cxn modelId="{00B24F9F-B8C6-4417-BE32-F431152CC4D2}" type="presParOf" srcId="{2683F707-091A-47C1-8388-6966FF2296A0}" destId="{5B082D5A-5659-41EF-8CA1-74D9E3BA3704}" srcOrd="1" destOrd="0" presId="urn:microsoft.com/office/officeart/2005/8/layout/vList3"/>
    <dgm:cxn modelId="{D6B5F8DD-DE2D-43C9-A98A-53D61C691DEC}" type="presParOf" srcId="{05FCFD39-904D-47F6-81E9-B0358C4D852F}" destId="{84A8CBAB-394C-484F-A772-BA60298AC2DC}" srcOrd="3" destOrd="0" presId="urn:microsoft.com/office/officeart/2005/8/layout/vList3"/>
    <dgm:cxn modelId="{A59C1C66-2FA3-4B04-BE11-E5302D685D5A}" type="presParOf" srcId="{05FCFD39-904D-47F6-81E9-B0358C4D852F}" destId="{DD5B3154-2678-4599-9566-D3BCCD65D873}" srcOrd="4" destOrd="0" presId="urn:microsoft.com/office/officeart/2005/8/layout/vList3"/>
    <dgm:cxn modelId="{92931CF8-276B-41BE-B718-F7719DEDA8E5}" type="presParOf" srcId="{DD5B3154-2678-4599-9566-D3BCCD65D873}" destId="{9D6EC581-A969-4F41-9A1A-F0899E98214D}" srcOrd="0" destOrd="0" presId="urn:microsoft.com/office/officeart/2005/8/layout/vList3"/>
    <dgm:cxn modelId="{35764CF1-2F6D-4B44-AD72-375E9765F2F3}" type="presParOf" srcId="{DD5B3154-2678-4599-9566-D3BCCD65D873}" destId="{D1C36625-E1C5-49B2-89FF-4AFCC1A73C5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0302AB4-78F6-4269-ADC6-F1CD56D6A61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D6258837-EAE7-4078-BFA5-9500CB2699F4}">
      <dgm:prSet phldrT="[Text]"/>
      <dgm:spPr/>
      <dgm:t>
        <a:bodyPr/>
        <a:lstStyle/>
        <a:p>
          <a:r>
            <a:rPr lang="id-ID" dirty="0" smtClean="0"/>
            <a:t>Menggambarkan posisi keuangan mengenai aset, kewajiban dan ekuitas</a:t>
          </a:r>
          <a:endParaRPr lang="id-ID" dirty="0"/>
        </a:p>
      </dgm:t>
    </dgm:pt>
    <dgm:pt modelId="{651B1119-58EC-4919-A0E1-8EB16A816489}" type="parTrans" cxnId="{BA95EC4F-FF1A-4069-B4A0-10FD7A6E32B8}">
      <dgm:prSet/>
      <dgm:spPr/>
      <dgm:t>
        <a:bodyPr/>
        <a:lstStyle/>
        <a:p>
          <a:endParaRPr lang="id-ID"/>
        </a:p>
      </dgm:t>
    </dgm:pt>
    <dgm:pt modelId="{054A8792-8184-4019-B424-BAEA954D55C4}" type="sibTrans" cxnId="{BA95EC4F-FF1A-4069-B4A0-10FD7A6E32B8}">
      <dgm:prSet/>
      <dgm:spPr/>
      <dgm:t>
        <a:bodyPr/>
        <a:lstStyle/>
        <a:p>
          <a:endParaRPr lang="id-ID"/>
        </a:p>
      </dgm:t>
    </dgm:pt>
    <dgm:pt modelId="{ADFFDF4D-85DE-46AC-A693-42DFA192257F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id-ID" dirty="0" smtClean="0"/>
            <a:t>Posisi Neraca harus balance</a:t>
          </a:r>
        </a:p>
        <a:p>
          <a:pPr>
            <a:spcAft>
              <a:spcPts val="0"/>
            </a:spcAft>
          </a:pPr>
          <a:r>
            <a:rPr lang="id-ID" dirty="0" smtClean="0"/>
            <a:t>(Aset = Kewajiban + Ekuitas)</a:t>
          </a:r>
          <a:endParaRPr lang="id-ID" dirty="0"/>
        </a:p>
      </dgm:t>
    </dgm:pt>
    <dgm:pt modelId="{6A10D393-38BD-4210-91E7-FB427ACDF9FE}" type="parTrans" cxnId="{3E9EDFE9-195F-41F1-8C3E-5F9A23B9C950}">
      <dgm:prSet/>
      <dgm:spPr/>
      <dgm:t>
        <a:bodyPr/>
        <a:lstStyle/>
        <a:p>
          <a:endParaRPr lang="id-ID"/>
        </a:p>
      </dgm:t>
    </dgm:pt>
    <dgm:pt modelId="{BCEE5B95-158F-44B4-995F-419B2B87CE13}" type="sibTrans" cxnId="{3E9EDFE9-195F-41F1-8C3E-5F9A23B9C950}">
      <dgm:prSet/>
      <dgm:spPr/>
      <dgm:t>
        <a:bodyPr/>
        <a:lstStyle/>
        <a:p>
          <a:endParaRPr lang="id-ID"/>
        </a:p>
      </dgm:t>
    </dgm:pt>
    <dgm:pt modelId="{50B1B116-4DFE-4249-8F30-0A36D7860B88}">
      <dgm:prSet phldrT="[Text]"/>
      <dgm:spPr/>
      <dgm:t>
        <a:bodyPr/>
        <a:lstStyle/>
        <a:p>
          <a:r>
            <a:rPr lang="id-ID" dirty="0" smtClean="0"/>
            <a:t>Disajikan dengan posisi keuangan tahun sebelumnya</a:t>
          </a:r>
          <a:endParaRPr lang="id-ID" dirty="0"/>
        </a:p>
      </dgm:t>
    </dgm:pt>
    <dgm:pt modelId="{083FE794-F5EF-4D14-AF5F-93047BD96424}" type="parTrans" cxnId="{80606EF9-A1A1-4958-A8E9-E97FA0DCA95A}">
      <dgm:prSet/>
      <dgm:spPr/>
      <dgm:t>
        <a:bodyPr/>
        <a:lstStyle/>
        <a:p>
          <a:endParaRPr lang="id-ID"/>
        </a:p>
      </dgm:t>
    </dgm:pt>
    <dgm:pt modelId="{FCC8029F-E0A9-4C6C-BDDC-096948D0271A}" type="sibTrans" cxnId="{80606EF9-A1A1-4958-A8E9-E97FA0DCA95A}">
      <dgm:prSet/>
      <dgm:spPr/>
      <dgm:t>
        <a:bodyPr/>
        <a:lstStyle/>
        <a:p>
          <a:endParaRPr lang="id-ID"/>
        </a:p>
      </dgm:t>
    </dgm:pt>
    <dgm:pt modelId="{0AFA0480-F108-4B04-A67A-A6560FB49AAA}" type="pres">
      <dgm:prSet presAssocID="{F0302AB4-78F6-4269-ADC6-F1CD56D6A61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d-ID"/>
        </a:p>
      </dgm:t>
    </dgm:pt>
    <dgm:pt modelId="{DDD577A7-E355-4371-AE57-9B71808A8C6A}" type="pres">
      <dgm:prSet presAssocID="{F0302AB4-78F6-4269-ADC6-F1CD56D6A61A}" presName="Name1" presStyleCnt="0"/>
      <dgm:spPr/>
    </dgm:pt>
    <dgm:pt modelId="{5D3E20F7-E160-413B-A62C-EC959B57A4BB}" type="pres">
      <dgm:prSet presAssocID="{F0302AB4-78F6-4269-ADC6-F1CD56D6A61A}" presName="cycle" presStyleCnt="0"/>
      <dgm:spPr/>
    </dgm:pt>
    <dgm:pt modelId="{6ECB59F8-55D7-4BCE-844B-15FE4ECE6BB6}" type="pres">
      <dgm:prSet presAssocID="{F0302AB4-78F6-4269-ADC6-F1CD56D6A61A}" presName="srcNode" presStyleLbl="node1" presStyleIdx="0" presStyleCnt="3"/>
      <dgm:spPr/>
    </dgm:pt>
    <dgm:pt modelId="{53A3CEBF-606C-4247-9332-9DEC21D67FF3}" type="pres">
      <dgm:prSet presAssocID="{F0302AB4-78F6-4269-ADC6-F1CD56D6A61A}" presName="conn" presStyleLbl="parChTrans1D2" presStyleIdx="0" presStyleCnt="1"/>
      <dgm:spPr/>
      <dgm:t>
        <a:bodyPr/>
        <a:lstStyle/>
        <a:p>
          <a:endParaRPr lang="id-ID"/>
        </a:p>
      </dgm:t>
    </dgm:pt>
    <dgm:pt modelId="{6FC4E3ED-AABA-4B02-AEF2-5378ABDD6D2D}" type="pres">
      <dgm:prSet presAssocID="{F0302AB4-78F6-4269-ADC6-F1CD56D6A61A}" presName="extraNode" presStyleLbl="node1" presStyleIdx="0" presStyleCnt="3"/>
      <dgm:spPr/>
    </dgm:pt>
    <dgm:pt modelId="{0B6F57AE-065F-411A-AF1F-532C7747CABE}" type="pres">
      <dgm:prSet presAssocID="{F0302AB4-78F6-4269-ADC6-F1CD56D6A61A}" presName="dstNode" presStyleLbl="node1" presStyleIdx="0" presStyleCnt="3"/>
      <dgm:spPr/>
    </dgm:pt>
    <dgm:pt modelId="{BC7108C0-E51D-4CA1-8BA1-E12E3A8623FD}" type="pres">
      <dgm:prSet presAssocID="{D6258837-EAE7-4078-BFA5-9500CB2699F4}" presName="text_1" presStyleLbl="node1" presStyleIdx="0" presStyleCnt="3" custLinFactNeighborX="-529" custLinFactNeighborY="279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5B93B02-1772-4106-BFB4-C08B3E156D73}" type="pres">
      <dgm:prSet presAssocID="{D6258837-EAE7-4078-BFA5-9500CB2699F4}" presName="accent_1" presStyleCnt="0"/>
      <dgm:spPr/>
    </dgm:pt>
    <dgm:pt modelId="{CF5E8400-DBC1-414A-A826-98DEF473943B}" type="pres">
      <dgm:prSet presAssocID="{D6258837-EAE7-4078-BFA5-9500CB2699F4}" presName="accentRepeatNode" presStyleLbl="solidFgAcc1" presStyleIdx="0" presStyleCnt="3"/>
      <dgm:spPr/>
    </dgm:pt>
    <dgm:pt modelId="{EF22507E-7257-4F25-9E72-348BADEDCE23}" type="pres">
      <dgm:prSet presAssocID="{ADFFDF4D-85DE-46AC-A693-42DFA192257F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EFC4F7A-7F41-433C-BF58-52E0768A6DB7}" type="pres">
      <dgm:prSet presAssocID="{ADFFDF4D-85DE-46AC-A693-42DFA192257F}" presName="accent_2" presStyleCnt="0"/>
      <dgm:spPr/>
    </dgm:pt>
    <dgm:pt modelId="{33D14455-BEB3-4DAF-8E19-A9E2777CA0AE}" type="pres">
      <dgm:prSet presAssocID="{ADFFDF4D-85DE-46AC-A693-42DFA192257F}" presName="accentRepeatNode" presStyleLbl="solidFgAcc1" presStyleIdx="1" presStyleCnt="3"/>
      <dgm:spPr/>
    </dgm:pt>
    <dgm:pt modelId="{17B93106-9ECC-434D-B69D-071E1C07C489}" type="pres">
      <dgm:prSet presAssocID="{50B1B116-4DFE-4249-8F30-0A36D7860B88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2314B36-D944-459B-925D-784C5D2B40EE}" type="pres">
      <dgm:prSet presAssocID="{50B1B116-4DFE-4249-8F30-0A36D7860B88}" presName="accent_3" presStyleCnt="0"/>
      <dgm:spPr/>
    </dgm:pt>
    <dgm:pt modelId="{D42918B0-BA6E-47CD-9BCE-AF35B308EF4A}" type="pres">
      <dgm:prSet presAssocID="{50B1B116-4DFE-4249-8F30-0A36D7860B88}" presName="accentRepeatNode" presStyleLbl="solidFgAcc1" presStyleIdx="2" presStyleCnt="3"/>
      <dgm:spPr/>
    </dgm:pt>
  </dgm:ptLst>
  <dgm:cxnLst>
    <dgm:cxn modelId="{8EBD4F42-7358-4BC6-BFCE-3F6DA4AEE4C9}" type="presOf" srcId="{ADFFDF4D-85DE-46AC-A693-42DFA192257F}" destId="{EF22507E-7257-4F25-9E72-348BADEDCE23}" srcOrd="0" destOrd="0" presId="urn:microsoft.com/office/officeart/2008/layout/VerticalCurvedList"/>
    <dgm:cxn modelId="{BA95EC4F-FF1A-4069-B4A0-10FD7A6E32B8}" srcId="{F0302AB4-78F6-4269-ADC6-F1CD56D6A61A}" destId="{D6258837-EAE7-4078-BFA5-9500CB2699F4}" srcOrd="0" destOrd="0" parTransId="{651B1119-58EC-4919-A0E1-8EB16A816489}" sibTransId="{054A8792-8184-4019-B424-BAEA954D55C4}"/>
    <dgm:cxn modelId="{50A87959-D386-4202-BD78-4EBBE92CE829}" type="presOf" srcId="{D6258837-EAE7-4078-BFA5-9500CB2699F4}" destId="{BC7108C0-E51D-4CA1-8BA1-E12E3A8623FD}" srcOrd="0" destOrd="0" presId="urn:microsoft.com/office/officeart/2008/layout/VerticalCurvedList"/>
    <dgm:cxn modelId="{3E9EDFE9-195F-41F1-8C3E-5F9A23B9C950}" srcId="{F0302AB4-78F6-4269-ADC6-F1CD56D6A61A}" destId="{ADFFDF4D-85DE-46AC-A693-42DFA192257F}" srcOrd="1" destOrd="0" parTransId="{6A10D393-38BD-4210-91E7-FB427ACDF9FE}" sibTransId="{BCEE5B95-158F-44B4-995F-419B2B87CE13}"/>
    <dgm:cxn modelId="{F3F9ECBF-D72A-4F06-BB4A-9BC1AC1A6142}" type="presOf" srcId="{054A8792-8184-4019-B424-BAEA954D55C4}" destId="{53A3CEBF-606C-4247-9332-9DEC21D67FF3}" srcOrd="0" destOrd="0" presId="urn:microsoft.com/office/officeart/2008/layout/VerticalCurvedList"/>
    <dgm:cxn modelId="{50603656-8FAC-493D-94E4-DAC42C67DE30}" type="presOf" srcId="{F0302AB4-78F6-4269-ADC6-F1CD56D6A61A}" destId="{0AFA0480-F108-4B04-A67A-A6560FB49AAA}" srcOrd="0" destOrd="0" presId="urn:microsoft.com/office/officeart/2008/layout/VerticalCurvedList"/>
    <dgm:cxn modelId="{4ADE8CDF-69D5-4961-8CE3-00A33D621750}" type="presOf" srcId="{50B1B116-4DFE-4249-8F30-0A36D7860B88}" destId="{17B93106-9ECC-434D-B69D-071E1C07C489}" srcOrd="0" destOrd="0" presId="urn:microsoft.com/office/officeart/2008/layout/VerticalCurvedList"/>
    <dgm:cxn modelId="{80606EF9-A1A1-4958-A8E9-E97FA0DCA95A}" srcId="{F0302AB4-78F6-4269-ADC6-F1CD56D6A61A}" destId="{50B1B116-4DFE-4249-8F30-0A36D7860B88}" srcOrd="2" destOrd="0" parTransId="{083FE794-F5EF-4D14-AF5F-93047BD96424}" sibTransId="{FCC8029F-E0A9-4C6C-BDDC-096948D0271A}"/>
    <dgm:cxn modelId="{34D8809C-1FEB-4DDE-AF01-592370486359}" type="presParOf" srcId="{0AFA0480-F108-4B04-A67A-A6560FB49AAA}" destId="{DDD577A7-E355-4371-AE57-9B71808A8C6A}" srcOrd="0" destOrd="0" presId="urn:microsoft.com/office/officeart/2008/layout/VerticalCurvedList"/>
    <dgm:cxn modelId="{A104305F-3334-43D6-8991-070DB7197707}" type="presParOf" srcId="{DDD577A7-E355-4371-AE57-9B71808A8C6A}" destId="{5D3E20F7-E160-413B-A62C-EC959B57A4BB}" srcOrd="0" destOrd="0" presId="urn:microsoft.com/office/officeart/2008/layout/VerticalCurvedList"/>
    <dgm:cxn modelId="{EEADDBF8-4FB6-4D8C-A563-D44B0B6ACEF9}" type="presParOf" srcId="{5D3E20F7-E160-413B-A62C-EC959B57A4BB}" destId="{6ECB59F8-55D7-4BCE-844B-15FE4ECE6BB6}" srcOrd="0" destOrd="0" presId="urn:microsoft.com/office/officeart/2008/layout/VerticalCurvedList"/>
    <dgm:cxn modelId="{9248A9AB-3E65-4D52-B945-C3276CE9887C}" type="presParOf" srcId="{5D3E20F7-E160-413B-A62C-EC959B57A4BB}" destId="{53A3CEBF-606C-4247-9332-9DEC21D67FF3}" srcOrd="1" destOrd="0" presId="urn:microsoft.com/office/officeart/2008/layout/VerticalCurvedList"/>
    <dgm:cxn modelId="{D917EB13-AEDF-4506-A817-8B3C6E3317D1}" type="presParOf" srcId="{5D3E20F7-E160-413B-A62C-EC959B57A4BB}" destId="{6FC4E3ED-AABA-4B02-AEF2-5378ABDD6D2D}" srcOrd="2" destOrd="0" presId="urn:microsoft.com/office/officeart/2008/layout/VerticalCurvedList"/>
    <dgm:cxn modelId="{889361F3-3A7A-4DA4-829C-817DBD13C1A8}" type="presParOf" srcId="{5D3E20F7-E160-413B-A62C-EC959B57A4BB}" destId="{0B6F57AE-065F-411A-AF1F-532C7747CABE}" srcOrd="3" destOrd="0" presId="urn:microsoft.com/office/officeart/2008/layout/VerticalCurvedList"/>
    <dgm:cxn modelId="{DD61298F-6580-4EFE-AA9B-E81EFF5FFF35}" type="presParOf" srcId="{DDD577A7-E355-4371-AE57-9B71808A8C6A}" destId="{BC7108C0-E51D-4CA1-8BA1-E12E3A8623FD}" srcOrd="1" destOrd="0" presId="urn:microsoft.com/office/officeart/2008/layout/VerticalCurvedList"/>
    <dgm:cxn modelId="{FB6DC443-3E21-4FCF-AC3D-C13801F601EA}" type="presParOf" srcId="{DDD577A7-E355-4371-AE57-9B71808A8C6A}" destId="{C5B93B02-1772-4106-BFB4-C08B3E156D73}" srcOrd="2" destOrd="0" presId="urn:microsoft.com/office/officeart/2008/layout/VerticalCurvedList"/>
    <dgm:cxn modelId="{3F69E40A-7FED-4C37-BE69-49FF4E495542}" type="presParOf" srcId="{C5B93B02-1772-4106-BFB4-C08B3E156D73}" destId="{CF5E8400-DBC1-414A-A826-98DEF473943B}" srcOrd="0" destOrd="0" presId="urn:microsoft.com/office/officeart/2008/layout/VerticalCurvedList"/>
    <dgm:cxn modelId="{8A7F18C1-A560-4467-820F-BEAD4419BE71}" type="presParOf" srcId="{DDD577A7-E355-4371-AE57-9B71808A8C6A}" destId="{EF22507E-7257-4F25-9E72-348BADEDCE23}" srcOrd="3" destOrd="0" presId="urn:microsoft.com/office/officeart/2008/layout/VerticalCurvedList"/>
    <dgm:cxn modelId="{6115EA44-EDCB-4513-A113-D375210DCEAE}" type="presParOf" srcId="{DDD577A7-E355-4371-AE57-9B71808A8C6A}" destId="{9EFC4F7A-7F41-433C-BF58-52E0768A6DB7}" srcOrd="4" destOrd="0" presId="urn:microsoft.com/office/officeart/2008/layout/VerticalCurvedList"/>
    <dgm:cxn modelId="{ACDE8199-1EE6-4055-BD51-0B09DE54B682}" type="presParOf" srcId="{9EFC4F7A-7F41-433C-BF58-52E0768A6DB7}" destId="{33D14455-BEB3-4DAF-8E19-A9E2777CA0AE}" srcOrd="0" destOrd="0" presId="urn:microsoft.com/office/officeart/2008/layout/VerticalCurvedList"/>
    <dgm:cxn modelId="{566FA1FE-2D27-4D36-AB22-43251830A839}" type="presParOf" srcId="{DDD577A7-E355-4371-AE57-9B71808A8C6A}" destId="{17B93106-9ECC-434D-B69D-071E1C07C489}" srcOrd="5" destOrd="0" presId="urn:microsoft.com/office/officeart/2008/layout/VerticalCurvedList"/>
    <dgm:cxn modelId="{636F1CE0-D64B-4DCA-B5C2-86EC85751331}" type="presParOf" srcId="{DDD577A7-E355-4371-AE57-9B71808A8C6A}" destId="{32314B36-D944-459B-925D-784C5D2B40EE}" srcOrd="6" destOrd="0" presId="urn:microsoft.com/office/officeart/2008/layout/VerticalCurvedList"/>
    <dgm:cxn modelId="{63D6A24B-D7E4-44CE-B8BB-12545403A7A3}" type="presParOf" srcId="{32314B36-D944-459B-925D-784C5D2B40EE}" destId="{D42918B0-BA6E-47CD-9BCE-AF35B308EF4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D628E46-84F6-4797-9EDC-3A764A56F8F9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57780AA4-2DF6-4C3A-AE99-5A4A33EB8A8C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id-ID" dirty="0" smtClean="0"/>
            <a:t>Realisasi Bansos/</a:t>
          </a:r>
        </a:p>
        <a:p>
          <a:pPr>
            <a:spcAft>
              <a:spcPts val="0"/>
            </a:spcAft>
          </a:pPr>
          <a:r>
            <a:rPr lang="id-ID" dirty="0" smtClean="0"/>
            <a:t>Bagi Hasil/Bankeu</a:t>
          </a:r>
          <a:endParaRPr lang="id-ID" dirty="0"/>
        </a:p>
      </dgm:t>
    </dgm:pt>
    <dgm:pt modelId="{6666DF1F-439D-4F3E-B308-D43AE82CCDCC}" type="parTrans" cxnId="{8542F171-BB4B-45AE-9232-A849640D8C79}">
      <dgm:prSet/>
      <dgm:spPr/>
      <dgm:t>
        <a:bodyPr/>
        <a:lstStyle/>
        <a:p>
          <a:endParaRPr lang="id-ID"/>
        </a:p>
      </dgm:t>
    </dgm:pt>
    <dgm:pt modelId="{BBCC0073-BDCB-409B-8650-D01EE3D63529}" type="sibTrans" cxnId="{8542F171-BB4B-45AE-9232-A849640D8C79}">
      <dgm:prSet/>
      <dgm:spPr/>
      <dgm:t>
        <a:bodyPr/>
        <a:lstStyle/>
        <a:p>
          <a:endParaRPr lang="id-ID"/>
        </a:p>
      </dgm:t>
    </dgm:pt>
    <dgm:pt modelId="{DDAF60D8-59D2-4BF2-97C7-FC09214E2211}">
      <dgm:prSet phldrT="[Text]" custT="1"/>
      <dgm:spPr/>
      <dgm:t>
        <a:bodyPr/>
        <a:lstStyle/>
        <a:p>
          <a:r>
            <a:rPr lang="id-ID" sz="1400" dirty="0" smtClean="0"/>
            <a:t>SKPD Pengelola Dana Bansos/Bagi Hasil/Bankeu melampirkan realisasi per masing-masing penerima</a:t>
          </a:r>
          <a:endParaRPr lang="id-ID" sz="1400" dirty="0"/>
        </a:p>
      </dgm:t>
    </dgm:pt>
    <dgm:pt modelId="{C3AF8701-9EEC-418C-BB7D-A2D126264912}" type="parTrans" cxnId="{D55AC3B0-4E8F-4789-92C8-46101743BDE9}">
      <dgm:prSet/>
      <dgm:spPr/>
      <dgm:t>
        <a:bodyPr/>
        <a:lstStyle/>
        <a:p>
          <a:endParaRPr lang="id-ID"/>
        </a:p>
      </dgm:t>
    </dgm:pt>
    <dgm:pt modelId="{D7D2344B-F775-40CE-BB0F-C28B409803FE}" type="sibTrans" cxnId="{D55AC3B0-4E8F-4789-92C8-46101743BDE9}">
      <dgm:prSet/>
      <dgm:spPr/>
      <dgm:t>
        <a:bodyPr/>
        <a:lstStyle/>
        <a:p>
          <a:endParaRPr lang="id-ID"/>
        </a:p>
      </dgm:t>
    </dgm:pt>
    <dgm:pt modelId="{50AE4FBA-DF31-4841-A8CA-AACE75D7B775}">
      <dgm:prSet phldrT="[Text]"/>
      <dgm:spPr/>
      <dgm:t>
        <a:bodyPr/>
        <a:lstStyle/>
        <a:p>
          <a:r>
            <a:rPr lang="id-ID" dirty="0" smtClean="0"/>
            <a:t>Dana Dekon/TP/UB</a:t>
          </a:r>
          <a:endParaRPr lang="id-ID" dirty="0"/>
        </a:p>
      </dgm:t>
    </dgm:pt>
    <dgm:pt modelId="{8D685FD8-3E19-461A-ACCC-4823C3FB76CA}" type="parTrans" cxnId="{3FF530E0-E1FC-4450-8F72-B48DE85AE03E}">
      <dgm:prSet/>
      <dgm:spPr/>
      <dgm:t>
        <a:bodyPr/>
        <a:lstStyle/>
        <a:p>
          <a:endParaRPr lang="id-ID"/>
        </a:p>
      </dgm:t>
    </dgm:pt>
    <dgm:pt modelId="{2737AA35-AB50-45B4-B103-B7609AD2AFC9}" type="sibTrans" cxnId="{3FF530E0-E1FC-4450-8F72-B48DE85AE03E}">
      <dgm:prSet/>
      <dgm:spPr/>
      <dgm:t>
        <a:bodyPr/>
        <a:lstStyle/>
        <a:p>
          <a:endParaRPr lang="id-ID"/>
        </a:p>
      </dgm:t>
    </dgm:pt>
    <dgm:pt modelId="{603B2A8E-A6A3-4F88-8F10-C63C7F5C089D}">
      <dgm:prSet phldrT="[Text]" custT="1"/>
      <dgm:spPr/>
      <dgm:t>
        <a:bodyPr/>
        <a:lstStyle/>
        <a:p>
          <a:r>
            <a:rPr lang="id-ID" sz="1200" dirty="0" smtClean="0"/>
            <a:t>Dilaporkan oleh SKPD penerima Dana Dekon/TP/UB</a:t>
          </a:r>
          <a:endParaRPr lang="id-ID" sz="1200" dirty="0"/>
        </a:p>
      </dgm:t>
    </dgm:pt>
    <dgm:pt modelId="{ACC46FB1-155D-41FC-94C7-9B5F57581521}" type="parTrans" cxnId="{1A549C9B-54B4-4ECE-9749-395450AFAA61}">
      <dgm:prSet/>
      <dgm:spPr/>
      <dgm:t>
        <a:bodyPr/>
        <a:lstStyle/>
        <a:p>
          <a:endParaRPr lang="id-ID"/>
        </a:p>
      </dgm:t>
    </dgm:pt>
    <dgm:pt modelId="{57BEA327-30F9-45F7-8F22-BEDE135DB160}" type="sibTrans" cxnId="{1A549C9B-54B4-4ECE-9749-395450AFAA61}">
      <dgm:prSet/>
      <dgm:spPr/>
      <dgm:t>
        <a:bodyPr/>
        <a:lstStyle/>
        <a:p>
          <a:endParaRPr lang="id-ID"/>
        </a:p>
      </dgm:t>
    </dgm:pt>
    <dgm:pt modelId="{FC4770E7-0337-4132-9FD4-A4E20BAB0D71}">
      <dgm:prSet/>
      <dgm:spPr/>
      <dgm:t>
        <a:bodyPr/>
        <a:lstStyle/>
        <a:p>
          <a:r>
            <a:rPr lang="id-ID" dirty="0" smtClean="0"/>
            <a:t>LK BUMD</a:t>
          </a:r>
          <a:endParaRPr lang="id-ID" dirty="0"/>
        </a:p>
      </dgm:t>
    </dgm:pt>
    <dgm:pt modelId="{E3CA42B4-05BF-4FE4-BFB1-BF7B77EC9B37}" type="parTrans" cxnId="{5FFDE94D-0AF8-41B4-AEB7-6C83E91E304B}">
      <dgm:prSet/>
      <dgm:spPr/>
      <dgm:t>
        <a:bodyPr/>
        <a:lstStyle/>
        <a:p>
          <a:endParaRPr lang="id-ID"/>
        </a:p>
      </dgm:t>
    </dgm:pt>
    <dgm:pt modelId="{4625AB74-9A4F-4F7F-B001-27913A4BA094}" type="sibTrans" cxnId="{5FFDE94D-0AF8-41B4-AEB7-6C83E91E304B}">
      <dgm:prSet/>
      <dgm:spPr/>
      <dgm:t>
        <a:bodyPr/>
        <a:lstStyle/>
        <a:p>
          <a:endParaRPr lang="id-ID"/>
        </a:p>
      </dgm:t>
    </dgm:pt>
    <dgm:pt modelId="{3054FD5C-B79A-4137-8464-A5F57C2D1974}">
      <dgm:prSet/>
      <dgm:spPr/>
      <dgm:t>
        <a:bodyPr/>
        <a:lstStyle/>
        <a:p>
          <a:r>
            <a:rPr lang="id-ID" dirty="0" smtClean="0"/>
            <a:t>Dana BOS</a:t>
          </a:r>
          <a:endParaRPr lang="id-ID" dirty="0"/>
        </a:p>
      </dgm:t>
    </dgm:pt>
    <dgm:pt modelId="{01CF8BE1-7A3A-4A54-AD83-996721919DCC}" type="parTrans" cxnId="{643BC14C-28DC-4F4E-89C1-0425E1E1D9F5}">
      <dgm:prSet/>
      <dgm:spPr/>
      <dgm:t>
        <a:bodyPr/>
        <a:lstStyle/>
        <a:p>
          <a:endParaRPr lang="id-ID"/>
        </a:p>
      </dgm:t>
    </dgm:pt>
    <dgm:pt modelId="{37A22EE2-1109-4BDB-874D-6C723925F0E6}" type="sibTrans" cxnId="{643BC14C-28DC-4F4E-89C1-0425E1E1D9F5}">
      <dgm:prSet/>
      <dgm:spPr/>
      <dgm:t>
        <a:bodyPr/>
        <a:lstStyle/>
        <a:p>
          <a:endParaRPr lang="id-ID"/>
        </a:p>
      </dgm:t>
    </dgm:pt>
    <dgm:pt modelId="{D08D561B-D1A4-4C94-A791-D5347CBDB637}">
      <dgm:prSet phldrT="[Text]" custT="1"/>
      <dgm:spPr/>
      <dgm:t>
        <a:bodyPr/>
        <a:lstStyle/>
        <a:p>
          <a:r>
            <a:rPr lang="id-ID" sz="1200" dirty="0" smtClean="0"/>
            <a:t>BAP3DA menyajikan ikhtisar Realisasi Dana Dekon/TP/UB yang diterima Kab Kebumen TA 2018</a:t>
          </a:r>
          <a:endParaRPr lang="id-ID" sz="1200" dirty="0"/>
        </a:p>
      </dgm:t>
    </dgm:pt>
    <dgm:pt modelId="{A7C1FEEA-5C17-4749-860F-76D19A859594}" type="parTrans" cxnId="{C881202A-DDB1-4EAB-B507-3754D78C2576}">
      <dgm:prSet/>
      <dgm:spPr/>
      <dgm:t>
        <a:bodyPr/>
        <a:lstStyle/>
        <a:p>
          <a:endParaRPr lang="id-ID"/>
        </a:p>
      </dgm:t>
    </dgm:pt>
    <dgm:pt modelId="{2F5EDF95-E004-4ACB-BCEE-BEE3254BD93C}" type="sibTrans" cxnId="{C881202A-DDB1-4EAB-B507-3754D78C2576}">
      <dgm:prSet/>
      <dgm:spPr/>
      <dgm:t>
        <a:bodyPr/>
        <a:lstStyle/>
        <a:p>
          <a:endParaRPr lang="id-ID"/>
        </a:p>
      </dgm:t>
    </dgm:pt>
    <dgm:pt modelId="{0E3DD631-ED72-43D0-8172-3302328EA8C7}">
      <dgm:prSet custT="1"/>
      <dgm:spPr/>
      <dgm:t>
        <a:bodyPr/>
        <a:lstStyle/>
        <a:p>
          <a:r>
            <a:rPr lang="id-ID" sz="1400" dirty="0" smtClean="0"/>
            <a:t>Bag Perekonomian menyajikan Ikhtisar LK BUMD dan dilampiri LK masing-masing BUMD</a:t>
          </a:r>
          <a:endParaRPr lang="id-ID" sz="1400" dirty="0"/>
        </a:p>
      </dgm:t>
    </dgm:pt>
    <dgm:pt modelId="{79E7BFB4-D8B6-40A2-B8E1-06F97EB21FCD}" type="parTrans" cxnId="{85B70092-7E91-424C-A9D8-80CAF8D0240C}">
      <dgm:prSet/>
      <dgm:spPr/>
      <dgm:t>
        <a:bodyPr/>
        <a:lstStyle/>
        <a:p>
          <a:endParaRPr lang="id-ID"/>
        </a:p>
      </dgm:t>
    </dgm:pt>
    <dgm:pt modelId="{26F41335-604D-4EFC-8EBC-7E8F1808D591}" type="sibTrans" cxnId="{85B70092-7E91-424C-A9D8-80CAF8D0240C}">
      <dgm:prSet/>
      <dgm:spPr/>
      <dgm:t>
        <a:bodyPr/>
        <a:lstStyle/>
        <a:p>
          <a:endParaRPr lang="id-ID"/>
        </a:p>
      </dgm:t>
    </dgm:pt>
    <dgm:pt modelId="{49686F0D-95AE-4FDD-9713-5433EC60B999}">
      <dgm:prSet custT="1"/>
      <dgm:spPr/>
      <dgm:t>
        <a:bodyPr/>
        <a:lstStyle/>
        <a:p>
          <a:r>
            <a:rPr lang="id-ID" sz="1050" dirty="0" smtClean="0"/>
            <a:t>SMP melampirkan laporan penerimaan dan penggunaan BOS 2018 sesuai SP2B</a:t>
          </a:r>
          <a:endParaRPr lang="id-ID" sz="1050" dirty="0"/>
        </a:p>
      </dgm:t>
    </dgm:pt>
    <dgm:pt modelId="{E4181224-A8AB-4EA0-B3FD-00E0579AB39A}" type="parTrans" cxnId="{C6013B49-E8D6-477C-B287-F1F98915C48E}">
      <dgm:prSet/>
      <dgm:spPr/>
      <dgm:t>
        <a:bodyPr/>
        <a:lstStyle/>
        <a:p>
          <a:endParaRPr lang="id-ID"/>
        </a:p>
      </dgm:t>
    </dgm:pt>
    <dgm:pt modelId="{7C203A1D-0D08-46E6-8305-8F648DC007F1}" type="sibTrans" cxnId="{C6013B49-E8D6-477C-B287-F1F98915C48E}">
      <dgm:prSet/>
      <dgm:spPr/>
      <dgm:t>
        <a:bodyPr/>
        <a:lstStyle/>
        <a:p>
          <a:endParaRPr lang="id-ID"/>
        </a:p>
      </dgm:t>
    </dgm:pt>
    <dgm:pt modelId="{A9AC84B6-083A-4529-91C7-B19C0027A924}">
      <dgm:prSet custT="1"/>
      <dgm:spPr/>
      <dgm:t>
        <a:bodyPr/>
        <a:lstStyle/>
        <a:p>
          <a:r>
            <a:rPr lang="id-ID" sz="1050" dirty="0" smtClean="0"/>
            <a:t>UPTD merekap laporan penerimaan dan penggunaan BOS SDN di wilayahnya</a:t>
          </a:r>
          <a:endParaRPr lang="id-ID" sz="1050" dirty="0"/>
        </a:p>
      </dgm:t>
    </dgm:pt>
    <dgm:pt modelId="{8B6C6B90-C26A-45B3-BEA5-F23D570509E7}" type="parTrans" cxnId="{2D4FAAE7-2064-4AD3-B782-2C29E6F05061}">
      <dgm:prSet/>
      <dgm:spPr/>
      <dgm:t>
        <a:bodyPr/>
        <a:lstStyle/>
        <a:p>
          <a:endParaRPr lang="id-ID"/>
        </a:p>
      </dgm:t>
    </dgm:pt>
    <dgm:pt modelId="{E0539ED2-CEF3-4729-B6EF-836FEFA54AE9}" type="sibTrans" cxnId="{2D4FAAE7-2064-4AD3-B782-2C29E6F05061}">
      <dgm:prSet/>
      <dgm:spPr/>
      <dgm:t>
        <a:bodyPr/>
        <a:lstStyle/>
        <a:p>
          <a:endParaRPr lang="id-ID"/>
        </a:p>
      </dgm:t>
    </dgm:pt>
    <dgm:pt modelId="{AC83B735-2F77-411B-BA4E-AD3DB831CBCD}">
      <dgm:prSet custT="1"/>
      <dgm:spPr/>
      <dgm:t>
        <a:bodyPr/>
        <a:lstStyle/>
        <a:p>
          <a:r>
            <a:rPr lang="id-ID" sz="1050" dirty="0" smtClean="0"/>
            <a:t>Dikpora melampirkan rekap penerimaan dan penggunaan BOS total Kabupaten</a:t>
          </a:r>
          <a:endParaRPr lang="id-ID" sz="1050" dirty="0"/>
        </a:p>
      </dgm:t>
    </dgm:pt>
    <dgm:pt modelId="{B02A8444-8DCA-4FE8-93B4-363511BE4BE4}" type="parTrans" cxnId="{D9DE5FEF-F571-44C4-B757-06510CBE31FF}">
      <dgm:prSet/>
      <dgm:spPr/>
      <dgm:t>
        <a:bodyPr/>
        <a:lstStyle/>
        <a:p>
          <a:endParaRPr lang="id-ID"/>
        </a:p>
      </dgm:t>
    </dgm:pt>
    <dgm:pt modelId="{A03A4AC7-A8B9-4395-A3B2-49E164D88693}" type="sibTrans" cxnId="{D9DE5FEF-F571-44C4-B757-06510CBE31FF}">
      <dgm:prSet/>
      <dgm:spPr/>
      <dgm:t>
        <a:bodyPr/>
        <a:lstStyle/>
        <a:p>
          <a:endParaRPr lang="id-ID"/>
        </a:p>
      </dgm:t>
    </dgm:pt>
    <dgm:pt modelId="{B6F526B6-E210-419D-8014-BEFD2C1F5F90}">
      <dgm:prSet/>
      <dgm:spPr/>
      <dgm:t>
        <a:bodyPr/>
        <a:lstStyle/>
        <a:p>
          <a:r>
            <a:rPr lang="id-ID" dirty="0" smtClean="0"/>
            <a:t>Realisasi APBDes</a:t>
          </a:r>
          <a:endParaRPr lang="id-ID" dirty="0"/>
        </a:p>
      </dgm:t>
    </dgm:pt>
    <dgm:pt modelId="{FDB0F81F-E73A-4241-820A-81055CBE6FD9}" type="parTrans" cxnId="{71210307-DEE7-4204-BC84-544B9C382372}">
      <dgm:prSet/>
      <dgm:spPr/>
      <dgm:t>
        <a:bodyPr/>
        <a:lstStyle/>
        <a:p>
          <a:endParaRPr lang="id-ID"/>
        </a:p>
      </dgm:t>
    </dgm:pt>
    <dgm:pt modelId="{64C3DF46-8010-4FB0-90F8-FE26AB13CD48}" type="sibTrans" cxnId="{71210307-DEE7-4204-BC84-544B9C382372}">
      <dgm:prSet/>
      <dgm:spPr/>
      <dgm:t>
        <a:bodyPr/>
        <a:lstStyle/>
        <a:p>
          <a:endParaRPr lang="id-ID"/>
        </a:p>
      </dgm:t>
    </dgm:pt>
    <dgm:pt modelId="{A94B80A0-1479-4572-8C67-2B8816FF59A4}">
      <dgm:prSet/>
      <dgm:spPr/>
      <dgm:t>
        <a:bodyPr/>
        <a:lstStyle/>
        <a:p>
          <a:r>
            <a:rPr lang="id-ID" dirty="0" smtClean="0"/>
            <a:t>Masing-masing Kecamatan merekap realisasi APBDes di wilayahnya</a:t>
          </a:r>
          <a:endParaRPr lang="id-ID" dirty="0"/>
        </a:p>
      </dgm:t>
    </dgm:pt>
    <dgm:pt modelId="{769F0676-F84C-4145-819A-D837FA4335F0}" type="parTrans" cxnId="{24C45F09-6699-40AF-B8BF-5EBE52737537}">
      <dgm:prSet/>
      <dgm:spPr/>
      <dgm:t>
        <a:bodyPr/>
        <a:lstStyle/>
        <a:p>
          <a:endParaRPr lang="id-ID"/>
        </a:p>
      </dgm:t>
    </dgm:pt>
    <dgm:pt modelId="{B84789EC-DAE5-4209-B938-3867BDFB63E4}" type="sibTrans" cxnId="{24C45F09-6699-40AF-B8BF-5EBE52737537}">
      <dgm:prSet/>
      <dgm:spPr/>
      <dgm:t>
        <a:bodyPr/>
        <a:lstStyle/>
        <a:p>
          <a:endParaRPr lang="id-ID"/>
        </a:p>
      </dgm:t>
    </dgm:pt>
    <dgm:pt modelId="{28B23B52-5C8E-4107-82CE-58E7A58980D5}">
      <dgm:prSet/>
      <dgm:spPr/>
      <dgm:t>
        <a:bodyPr/>
        <a:lstStyle/>
        <a:p>
          <a:r>
            <a:rPr lang="id-ID" dirty="0" smtClean="0"/>
            <a:t>Dispermades-P3A merekap realisasi APBDes total kabupaten</a:t>
          </a:r>
          <a:endParaRPr lang="id-ID" dirty="0"/>
        </a:p>
      </dgm:t>
    </dgm:pt>
    <dgm:pt modelId="{33DE4B66-64B9-43CB-A004-2DB8BBD64DF4}" type="parTrans" cxnId="{9DD5C6A2-B16F-4161-92CD-2946D52598FB}">
      <dgm:prSet/>
      <dgm:spPr/>
      <dgm:t>
        <a:bodyPr/>
        <a:lstStyle/>
        <a:p>
          <a:endParaRPr lang="id-ID"/>
        </a:p>
      </dgm:t>
    </dgm:pt>
    <dgm:pt modelId="{F3230564-7497-4061-AA20-0B7374CAA6A0}" type="sibTrans" cxnId="{9DD5C6A2-B16F-4161-92CD-2946D52598FB}">
      <dgm:prSet/>
      <dgm:spPr/>
      <dgm:t>
        <a:bodyPr/>
        <a:lstStyle/>
        <a:p>
          <a:endParaRPr lang="id-ID"/>
        </a:p>
      </dgm:t>
    </dgm:pt>
    <dgm:pt modelId="{0974A754-266F-4844-B2FA-866293497EB4}" type="pres">
      <dgm:prSet presAssocID="{2D628E46-84F6-4797-9EDC-3A764A56F8F9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CCB756F6-6976-471B-A5AC-E9892DB202D7}" type="pres">
      <dgm:prSet presAssocID="{57780AA4-2DF6-4C3A-AE99-5A4A33EB8A8C}" presName="linNode" presStyleCnt="0"/>
      <dgm:spPr/>
    </dgm:pt>
    <dgm:pt modelId="{2799A563-9500-445E-843B-FCF3AA543F74}" type="pres">
      <dgm:prSet presAssocID="{57780AA4-2DF6-4C3A-AE99-5A4A33EB8A8C}" presName="parent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E1CF200-ED0C-47A6-A73E-33F358D12C36}" type="pres">
      <dgm:prSet presAssocID="{57780AA4-2DF6-4C3A-AE99-5A4A33EB8A8C}" presName="childShp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EDE32B4-55A9-426F-9EA1-B968E802485A}" type="pres">
      <dgm:prSet presAssocID="{BBCC0073-BDCB-409B-8650-D01EE3D63529}" presName="spacing" presStyleCnt="0"/>
      <dgm:spPr/>
    </dgm:pt>
    <dgm:pt modelId="{C6FE0814-4C60-404D-928A-15763FA36B73}" type="pres">
      <dgm:prSet presAssocID="{50AE4FBA-DF31-4841-A8CA-AACE75D7B775}" presName="linNode" presStyleCnt="0"/>
      <dgm:spPr/>
    </dgm:pt>
    <dgm:pt modelId="{EDBE5057-D921-4CD6-B907-9B2A97F9741A}" type="pres">
      <dgm:prSet presAssocID="{50AE4FBA-DF31-4841-A8CA-AACE75D7B775}" presName="parent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1A92E36-500F-4048-BF54-8F50F571365A}" type="pres">
      <dgm:prSet presAssocID="{50AE4FBA-DF31-4841-A8CA-AACE75D7B775}" presName="childShp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A31E420-B9A2-4B00-BFC0-CB72698ED706}" type="pres">
      <dgm:prSet presAssocID="{2737AA35-AB50-45B4-B103-B7609AD2AFC9}" presName="spacing" presStyleCnt="0"/>
      <dgm:spPr/>
    </dgm:pt>
    <dgm:pt modelId="{F20D89CA-FF47-4B6B-9A46-E750F1CF1359}" type="pres">
      <dgm:prSet presAssocID="{FC4770E7-0337-4132-9FD4-A4E20BAB0D71}" presName="linNode" presStyleCnt="0"/>
      <dgm:spPr/>
    </dgm:pt>
    <dgm:pt modelId="{751CE373-802A-4A7E-9504-339D3B2E2738}" type="pres">
      <dgm:prSet presAssocID="{FC4770E7-0337-4132-9FD4-A4E20BAB0D71}" presName="parent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B081CA3-AE5C-4D52-B58C-1F64664D8C5E}" type="pres">
      <dgm:prSet presAssocID="{FC4770E7-0337-4132-9FD4-A4E20BAB0D71}" presName="childShp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D2601B8-A9F3-4B0D-B27C-8E69A577912D}" type="pres">
      <dgm:prSet presAssocID="{4625AB74-9A4F-4F7F-B001-27913A4BA094}" presName="spacing" presStyleCnt="0"/>
      <dgm:spPr/>
    </dgm:pt>
    <dgm:pt modelId="{E5E1AA83-318C-4C3D-AFAF-1C186FD6D621}" type="pres">
      <dgm:prSet presAssocID="{3054FD5C-B79A-4137-8464-A5F57C2D1974}" presName="linNode" presStyleCnt="0"/>
      <dgm:spPr/>
    </dgm:pt>
    <dgm:pt modelId="{75842185-0461-4860-8A53-20D93FFCC28E}" type="pres">
      <dgm:prSet presAssocID="{3054FD5C-B79A-4137-8464-A5F57C2D1974}" presName="parent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112457E-A1EF-45FD-A636-6CF31C6F2B91}" type="pres">
      <dgm:prSet presAssocID="{3054FD5C-B79A-4137-8464-A5F57C2D1974}" presName="childShp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AED23AA-DE91-4D34-8FA4-A6CAFA8FCF90}" type="pres">
      <dgm:prSet presAssocID="{37A22EE2-1109-4BDB-874D-6C723925F0E6}" presName="spacing" presStyleCnt="0"/>
      <dgm:spPr/>
    </dgm:pt>
    <dgm:pt modelId="{BD38A0FA-D8F3-4065-8544-43EA4794626B}" type="pres">
      <dgm:prSet presAssocID="{B6F526B6-E210-419D-8014-BEFD2C1F5F90}" presName="linNode" presStyleCnt="0"/>
      <dgm:spPr/>
    </dgm:pt>
    <dgm:pt modelId="{AD558025-B042-4615-B2E0-6344AB64074E}" type="pres">
      <dgm:prSet presAssocID="{B6F526B6-E210-419D-8014-BEFD2C1F5F90}" presName="parent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E36E155-1E9C-49DE-A258-7F1A68E56222}" type="pres">
      <dgm:prSet presAssocID="{B6F526B6-E210-419D-8014-BEFD2C1F5F90}" presName="childShp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3FF530E0-E1FC-4450-8F72-B48DE85AE03E}" srcId="{2D628E46-84F6-4797-9EDC-3A764A56F8F9}" destId="{50AE4FBA-DF31-4841-A8CA-AACE75D7B775}" srcOrd="1" destOrd="0" parTransId="{8D685FD8-3E19-461A-ACCC-4823C3FB76CA}" sibTransId="{2737AA35-AB50-45B4-B103-B7609AD2AFC9}"/>
    <dgm:cxn modelId="{3F539D8E-A445-4828-9DD1-86EE798F8172}" type="presOf" srcId="{FC4770E7-0337-4132-9FD4-A4E20BAB0D71}" destId="{751CE373-802A-4A7E-9504-339D3B2E2738}" srcOrd="0" destOrd="0" presId="urn:microsoft.com/office/officeart/2005/8/layout/vList6"/>
    <dgm:cxn modelId="{86EB2178-187B-47F3-9F15-FB3EE462E38C}" type="presOf" srcId="{57780AA4-2DF6-4C3A-AE99-5A4A33EB8A8C}" destId="{2799A563-9500-445E-843B-FCF3AA543F74}" srcOrd="0" destOrd="0" presId="urn:microsoft.com/office/officeart/2005/8/layout/vList6"/>
    <dgm:cxn modelId="{1708AAD9-E630-4BE9-AEED-78E419AA3385}" type="presOf" srcId="{50AE4FBA-DF31-4841-A8CA-AACE75D7B775}" destId="{EDBE5057-D921-4CD6-B907-9B2A97F9741A}" srcOrd="0" destOrd="0" presId="urn:microsoft.com/office/officeart/2005/8/layout/vList6"/>
    <dgm:cxn modelId="{643BC14C-28DC-4F4E-89C1-0425E1E1D9F5}" srcId="{2D628E46-84F6-4797-9EDC-3A764A56F8F9}" destId="{3054FD5C-B79A-4137-8464-A5F57C2D1974}" srcOrd="3" destOrd="0" parTransId="{01CF8BE1-7A3A-4A54-AD83-996721919DCC}" sibTransId="{37A22EE2-1109-4BDB-874D-6C723925F0E6}"/>
    <dgm:cxn modelId="{14CE9ACA-3D3C-4F29-98C7-8CCED1D0A25F}" type="presOf" srcId="{49686F0D-95AE-4FDD-9713-5433EC60B999}" destId="{6112457E-A1EF-45FD-A636-6CF31C6F2B91}" srcOrd="0" destOrd="0" presId="urn:microsoft.com/office/officeart/2005/8/layout/vList6"/>
    <dgm:cxn modelId="{5CB1F3A9-E87A-47AD-BD58-F56A5AAE06D8}" type="presOf" srcId="{603B2A8E-A6A3-4F88-8F10-C63C7F5C089D}" destId="{B1A92E36-500F-4048-BF54-8F50F571365A}" srcOrd="0" destOrd="0" presId="urn:microsoft.com/office/officeart/2005/8/layout/vList6"/>
    <dgm:cxn modelId="{42F3380E-C4D3-420C-84EB-01DDB7B37E15}" type="presOf" srcId="{28B23B52-5C8E-4107-82CE-58E7A58980D5}" destId="{1E36E155-1E9C-49DE-A258-7F1A68E56222}" srcOrd="0" destOrd="1" presId="urn:microsoft.com/office/officeart/2005/8/layout/vList6"/>
    <dgm:cxn modelId="{2D4FAAE7-2064-4AD3-B782-2C29E6F05061}" srcId="{3054FD5C-B79A-4137-8464-A5F57C2D1974}" destId="{A9AC84B6-083A-4529-91C7-B19C0027A924}" srcOrd="1" destOrd="0" parTransId="{8B6C6B90-C26A-45B3-BEA5-F23D570509E7}" sibTransId="{E0539ED2-CEF3-4729-B6EF-836FEFA54AE9}"/>
    <dgm:cxn modelId="{420ACB90-632E-457A-A015-7D8BC537ED94}" type="presOf" srcId="{DDAF60D8-59D2-4BF2-97C7-FC09214E2211}" destId="{CE1CF200-ED0C-47A6-A73E-33F358D12C36}" srcOrd="0" destOrd="0" presId="urn:microsoft.com/office/officeart/2005/8/layout/vList6"/>
    <dgm:cxn modelId="{24C45F09-6699-40AF-B8BF-5EBE52737537}" srcId="{B6F526B6-E210-419D-8014-BEFD2C1F5F90}" destId="{A94B80A0-1479-4572-8C67-2B8816FF59A4}" srcOrd="0" destOrd="0" parTransId="{769F0676-F84C-4145-819A-D837FA4335F0}" sibTransId="{B84789EC-DAE5-4209-B938-3867BDFB63E4}"/>
    <dgm:cxn modelId="{D55AC3B0-4E8F-4789-92C8-46101743BDE9}" srcId="{57780AA4-2DF6-4C3A-AE99-5A4A33EB8A8C}" destId="{DDAF60D8-59D2-4BF2-97C7-FC09214E2211}" srcOrd="0" destOrd="0" parTransId="{C3AF8701-9EEC-418C-BB7D-A2D126264912}" sibTransId="{D7D2344B-F775-40CE-BB0F-C28B409803FE}"/>
    <dgm:cxn modelId="{5C08D5D0-EDFE-4AC6-BDEC-6E78F39EDF22}" type="presOf" srcId="{A94B80A0-1479-4572-8C67-2B8816FF59A4}" destId="{1E36E155-1E9C-49DE-A258-7F1A68E56222}" srcOrd="0" destOrd="0" presId="urn:microsoft.com/office/officeart/2005/8/layout/vList6"/>
    <dgm:cxn modelId="{85B70092-7E91-424C-A9D8-80CAF8D0240C}" srcId="{FC4770E7-0337-4132-9FD4-A4E20BAB0D71}" destId="{0E3DD631-ED72-43D0-8172-3302328EA8C7}" srcOrd="0" destOrd="0" parTransId="{79E7BFB4-D8B6-40A2-B8E1-06F97EB21FCD}" sibTransId="{26F41335-604D-4EFC-8EBC-7E8F1808D591}"/>
    <dgm:cxn modelId="{9DD5C6A2-B16F-4161-92CD-2946D52598FB}" srcId="{B6F526B6-E210-419D-8014-BEFD2C1F5F90}" destId="{28B23B52-5C8E-4107-82CE-58E7A58980D5}" srcOrd="1" destOrd="0" parTransId="{33DE4B66-64B9-43CB-A004-2DB8BBD64DF4}" sibTransId="{F3230564-7497-4061-AA20-0B7374CAA6A0}"/>
    <dgm:cxn modelId="{1A549C9B-54B4-4ECE-9749-395450AFAA61}" srcId="{50AE4FBA-DF31-4841-A8CA-AACE75D7B775}" destId="{603B2A8E-A6A3-4F88-8F10-C63C7F5C089D}" srcOrd="0" destOrd="0" parTransId="{ACC46FB1-155D-41FC-94C7-9B5F57581521}" sibTransId="{57BEA327-30F9-45F7-8F22-BEDE135DB160}"/>
    <dgm:cxn modelId="{E9E94686-713C-4B50-BFDB-6D36C9BA1781}" type="presOf" srcId="{0E3DD631-ED72-43D0-8172-3302328EA8C7}" destId="{CB081CA3-AE5C-4D52-B58C-1F64664D8C5E}" srcOrd="0" destOrd="0" presId="urn:microsoft.com/office/officeart/2005/8/layout/vList6"/>
    <dgm:cxn modelId="{5FFDE94D-0AF8-41B4-AEB7-6C83E91E304B}" srcId="{2D628E46-84F6-4797-9EDC-3A764A56F8F9}" destId="{FC4770E7-0337-4132-9FD4-A4E20BAB0D71}" srcOrd="2" destOrd="0" parTransId="{E3CA42B4-05BF-4FE4-BFB1-BF7B77EC9B37}" sibTransId="{4625AB74-9A4F-4F7F-B001-27913A4BA094}"/>
    <dgm:cxn modelId="{F4280A67-C37D-4638-975D-F1135DEE1CDF}" type="presOf" srcId="{2D628E46-84F6-4797-9EDC-3A764A56F8F9}" destId="{0974A754-266F-4844-B2FA-866293497EB4}" srcOrd="0" destOrd="0" presId="urn:microsoft.com/office/officeart/2005/8/layout/vList6"/>
    <dgm:cxn modelId="{C6013B49-E8D6-477C-B287-F1F98915C48E}" srcId="{3054FD5C-B79A-4137-8464-A5F57C2D1974}" destId="{49686F0D-95AE-4FDD-9713-5433EC60B999}" srcOrd="0" destOrd="0" parTransId="{E4181224-A8AB-4EA0-B3FD-00E0579AB39A}" sibTransId="{7C203A1D-0D08-46E6-8305-8F648DC007F1}"/>
    <dgm:cxn modelId="{D9DE5FEF-F571-44C4-B757-06510CBE31FF}" srcId="{3054FD5C-B79A-4137-8464-A5F57C2D1974}" destId="{AC83B735-2F77-411B-BA4E-AD3DB831CBCD}" srcOrd="2" destOrd="0" parTransId="{B02A8444-8DCA-4FE8-93B4-363511BE4BE4}" sibTransId="{A03A4AC7-A8B9-4395-A3B2-49E164D88693}"/>
    <dgm:cxn modelId="{71210307-DEE7-4204-BC84-544B9C382372}" srcId="{2D628E46-84F6-4797-9EDC-3A764A56F8F9}" destId="{B6F526B6-E210-419D-8014-BEFD2C1F5F90}" srcOrd="4" destOrd="0" parTransId="{FDB0F81F-E73A-4241-820A-81055CBE6FD9}" sibTransId="{64C3DF46-8010-4FB0-90F8-FE26AB13CD48}"/>
    <dgm:cxn modelId="{0186F1E2-6724-4310-A2EA-BCDDEFB01D7B}" type="presOf" srcId="{B6F526B6-E210-419D-8014-BEFD2C1F5F90}" destId="{AD558025-B042-4615-B2E0-6344AB64074E}" srcOrd="0" destOrd="0" presId="urn:microsoft.com/office/officeart/2005/8/layout/vList6"/>
    <dgm:cxn modelId="{2CB13F4D-E53C-4D1F-8B30-590797290ADE}" type="presOf" srcId="{A9AC84B6-083A-4529-91C7-B19C0027A924}" destId="{6112457E-A1EF-45FD-A636-6CF31C6F2B91}" srcOrd="0" destOrd="1" presId="urn:microsoft.com/office/officeart/2005/8/layout/vList6"/>
    <dgm:cxn modelId="{4C218389-7261-4BB2-B6B9-16C146A5D3B6}" type="presOf" srcId="{3054FD5C-B79A-4137-8464-A5F57C2D1974}" destId="{75842185-0461-4860-8A53-20D93FFCC28E}" srcOrd="0" destOrd="0" presId="urn:microsoft.com/office/officeart/2005/8/layout/vList6"/>
    <dgm:cxn modelId="{D0AB9D6E-3E1A-4D0F-902C-6090D240EEBD}" type="presOf" srcId="{AC83B735-2F77-411B-BA4E-AD3DB831CBCD}" destId="{6112457E-A1EF-45FD-A636-6CF31C6F2B91}" srcOrd="0" destOrd="2" presId="urn:microsoft.com/office/officeart/2005/8/layout/vList6"/>
    <dgm:cxn modelId="{C881202A-DDB1-4EAB-B507-3754D78C2576}" srcId="{50AE4FBA-DF31-4841-A8CA-AACE75D7B775}" destId="{D08D561B-D1A4-4C94-A791-D5347CBDB637}" srcOrd="1" destOrd="0" parTransId="{A7C1FEEA-5C17-4749-860F-76D19A859594}" sibTransId="{2F5EDF95-E004-4ACB-BCEE-BEE3254BD93C}"/>
    <dgm:cxn modelId="{6697A7D3-4CB9-4B40-BED0-0AAD0D5624DE}" type="presOf" srcId="{D08D561B-D1A4-4C94-A791-D5347CBDB637}" destId="{B1A92E36-500F-4048-BF54-8F50F571365A}" srcOrd="0" destOrd="1" presId="urn:microsoft.com/office/officeart/2005/8/layout/vList6"/>
    <dgm:cxn modelId="{8542F171-BB4B-45AE-9232-A849640D8C79}" srcId="{2D628E46-84F6-4797-9EDC-3A764A56F8F9}" destId="{57780AA4-2DF6-4C3A-AE99-5A4A33EB8A8C}" srcOrd="0" destOrd="0" parTransId="{6666DF1F-439D-4F3E-B308-D43AE82CCDCC}" sibTransId="{BBCC0073-BDCB-409B-8650-D01EE3D63529}"/>
    <dgm:cxn modelId="{06962118-7A96-4575-9F07-0B230A76DD64}" type="presParOf" srcId="{0974A754-266F-4844-B2FA-866293497EB4}" destId="{CCB756F6-6976-471B-A5AC-E9892DB202D7}" srcOrd="0" destOrd="0" presId="urn:microsoft.com/office/officeart/2005/8/layout/vList6"/>
    <dgm:cxn modelId="{971B978B-76FC-4179-9C30-C24AED98753D}" type="presParOf" srcId="{CCB756F6-6976-471B-A5AC-E9892DB202D7}" destId="{2799A563-9500-445E-843B-FCF3AA543F74}" srcOrd="0" destOrd="0" presId="urn:microsoft.com/office/officeart/2005/8/layout/vList6"/>
    <dgm:cxn modelId="{687D192D-EF65-4C83-84DF-93F52A45D887}" type="presParOf" srcId="{CCB756F6-6976-471B-A5AC-E9892DB202D7}" destId="{CE1CF200-ED0C-47A6-A73E-33F358D12C36}" srcOrd="1" destOrd="0" presId="urn:microsoft.com/office/officeart/2005/8/layout/vList6"/>
    <dgm:cxn modelId="{0ED4C953-4989-4C90-8BC8-DF37EF1AF311}" type="presParOf" srcId="{0974A754-266F-4844-B2FA-866293497EB4}" destId="{5EDE32B4-55A9-426F-9EA1-B968E802485A}" srcOrd="1" destOrd="0" presId="urn:microsoft.com/office/officeart/2005/8/layout/vList6"/>
    <dgm:cxn modelId="{677FF526-0648-4ECB-83E7-44A899738BC8}" type="presParOf" srcId="{0974A754-266F-4844-B2FA-866293497EB4}" destId="{C6FE0814-4C60-404D-928A-15763FA36B73}" srcOrd="2" destOrd="0" presId="urn:microsoft.com/office/officeart/2005/8/layout/vList6"/>
    <dgm:cxn modelId="{BFEADD05-AB38-447F-9E52-3F709A8E1071}" type="presParOf" srcId="{C6FE0814-4C60-404D-928A-15763FA36B73}" destId="{EDBE5057-D921-4CD6-B907-9B2A97F9741A}" srcOrd="0" destOrd="0" presId="urn:microsoft.com/office/officeart/2005/8/layout/vList6"/>
    <dgm:cxn modelId="{CA819F5D-0B9D-42E9-999A-01B95273B553}" type="presParOf" srcId="{C6FE0814-4C60-404D-928A-15763FA36B73}" destId="{B1A92E36-500F-4048-BF54-8F50F571365A}" srcOrd="1" destOrd="0" presId="urn:microsoft.com/office/officeart/2005/8/layout/vList6"/>
    <dgm:cxn modelId="{C2738CB6-5F00-4159-8AE3-B091F4382971}" type="presParOf" srcId="{0974A754-266F-4844-B2FA-866293497EB4}" destId="{3A31E420-B9A2-4B00-BFC0-CB72698ED706}" srcOrd="3" destOrd="0" presId="urn:microsoft.com/office/officeart/2005/8/layout/vList6"/>
    <dgm:cxn modelId="{B1ACC754-CBE8-4704-82AD-AC8FF21E0593}" type="presParOf" srcId="{0974A754-266F-4844-B2FA-866293497EB4}" destId="{F20D89CA-FF47-4B6B-9A46-E750F1CF1359}" srcOrd="4" destOrd="0" presId="urn:microsoft.com/office/officeart/2005/8/layout/vList6"/>
    <dgm:cxn modelId="{95D05FE8-73D4-491C-AACA-B2840FAD505C}" type="presParOf" srcId="{F20D89CA-FF47-4B6B-9A46-E750F1CF1359}" destId="{751CE373-802A-4A7E-9504-339D3B2E2738}" srcOrd="0" destOrd="0" presId="urn:microsoft.com/office/officeart/2005/8/layout/vList6"/>
    <dgm:cxn modelId="{D5DE9C22-275C-48AE-BDC1-BF4DE3727064}" type="presParOf" srcId="{F20D89CA-FF47-4B6B-9A46-E750F1CF1359}" destId="{CB081CA3-AE5C-4D52-B58C-1F64664D8C5E}" srcOrd="1" destOrd="0" presId="urn:microsoft.com/office/officeart/2005/8/layout/vList6"/>
    <dgm:cxn modelId="{70623B3A-EE82-40C6-AA8B-B1D4C5A09F21}" type="presParOf" srcId="{0974A754-266F-4844-B2FA-866293497EB4}" destId="{5D2601B8-A9F3-4B0D-B27C-8E69A577912D}" srcOrd="5" destOrd="0" presId="urn:microsoft.com/office/officeart/2005/8/layout/vList6"/>
    <dgm:cxn modelId="{2D35BC6D-8348-4FC4-8DF1-826F95146694}" type="presParOf" srcId="{0974A754-266F-4844-B2FA-866293497EB4}" destId="{E5E1AA83-318C-4C3D-AFAF-1C186FD6D621}" srcOrd="6" destOrd="0" presId="urn:microsoft.com/office/officeart/2005/8/layout/vList6"/>
    <dgm:cxn modelId="{7CA3BFDB-6AD6-431E-B39A-EE8AD90029F4}" type="presParOf" srcId="{E5E1AA83-318C-4C3D-AFAF-1C186FD6D621}" destId="{75842185-0461-4860-8A53-20D93FFCC28E}" srcOrd="0" destOrd="0" presId="urn:microsoft.com/office/officeart/2005/8/layout/vList6"/>
    <dgm:cxn modelId="{5D02AA80-41E0-4314-996A-D53A2489448E}" type="presParOf" srcId="{E5E1AA83-318C-4C3D-AFAF-1C186FD6D621}" destId="{6112457E-A1EF-45FD-A636-6CF31C6F2B91}" srcOrd="1" destOrd="0" presId="urn:microsoft.com/office/officeart/2005/8/layout/vList6"/>
    <dgm:cxn modelId="{8B553BAF-4660-44CB-B30D-A5CCC9D1534B}" type="presParOf" srcId="{0974A754-266F-4844-B2FA-866293497EB4}" destId="{0AED23AA-DE91-4D34-8FA4-A6CAFA8FCF90}" srcOrd="7" destOrd="0" presId="urn:microsoft.com/office/officeart/2005/8/layout/vList6"/>
    <dgm:cxn modelId="{C30EB6DB-A8A4-4756-9B3A-093F81986902}" type="presParOf" srcId="{0974A754-266F-4844-B2FA-866293497EB4}" destId="{BD38A0FA-D8F3-4065-8544-43EA4794626B}" srcOrd="8" destOrd="0" presId="urn:microsoft.com/office/officeart/2005/8/layout/vList6"/>
    <dgm:cxn modelId="{A2EC6B7D-216B-43B2-AE3D-44A138660073}" type="presParOf" srcId="{BD38A0FA-D8F3-4065-8544-43EA4794626B}" destId="{AD558025-B042-4615-B2E0-6344AB64074E}" srcOrd="0" destOrd="0" presId="urn:microsoft.com/office/officeart/2005/8/layout/vList6"/>
    <dgm:cxn modelId="{CBBA5876-C6E2-41C6-88F5-8C88DE3972E1}" type="presParOf" srcId="{BD38A0FA-D8F3-4065-8544-43EA4794626B}" destId="{1E36E155-1E9C-49DE-A258-7F1A68E5622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202BAC4-B65E-48AB-A767-E308165F5EBA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EE21DAEF-5EA1-4E99-952E-A7C9A09EB9E7}">
      <dgm:prSet phldrT="[Text]"/>
      <dgm:spPr/>
      <dgm:t>
        <a:bodyPr/>
        <a:lstStyle/>
        <a:p>
          <a:r>
            <a:rPr lang="id-ID" smtClean="0"/>
            <a:t>LK SKPD &amp; BLUD</a:t>
          </a:r>
          <a:endParaRPr lang="id-ID" dirty="0"/>
        </a:p>
      </dgm:t>
    </dgm:pt>
    <dgm:pt modelId="{9642D68B-C0DC-423F-A195-BC6BABCD521B}" type="parTrans" cxnId="{E85C3052-CB00-4686-A27D-1524597031E3}">
      <dgm:prSet/>
      <dgm:spPr/>
      <dgm:t>
        <a:bodyPr/>
        <a:lstStyle/>
        <a:p>
          <a:endParaRPr lang="id-ID"/>
        </a:p>
      </dgm:t>
    </dgm:pt>
    <dgm:pt modelId="{7B4A7FD5-3534-42EE-8B00-3D7F4538E908}" type="sibTrans" cxnId="{E85C3052-CB00-4686-A27D-1524597031E3}">
      <dgm:prSet/>
      <dgm:spPr/>
      <dgm:t>
        <a:bodyPr/>
        <a:lstStyle/>
        <a:p>
          <a:endParaRPr lang="id-ID"/>
        </a:p>
      </dgm:t>
    </dgm:pt>
    <dgm:pt modelId="{FBD7BD6C-9104-4D8D-AFE6-81F0AF74893E}">
      <dgm:prSet phldrT="[Text]"/>
      <dgm:spPr/>
      <dgm:t>
        <a:bodyPr/>
        <a:lstStyle/>
        <a:p>
          <a:r>
            <a:rPr lang="id-ID" dirty="0" smtClean="0"/>
            <a:t>LK-PPKD</a:t>
          </a:r>
          <a:endParaRPr lang="id-ID" dirty="0"/>
        </a:p>
      </dgm:t>
    </dgm:pt>
    <dgm:pt modelId="{824D76BF-0C8E-4F40-A245-AFE7C966866D}" type="parTrans" cxnId="{87E16140-BD29-46C4-B3C1-058F687E0E80}">
      <dgm:prSet/>
      <dgm:spPr/>
      <dgm:t>
        <a:bodyPr/>
        <a:lstStyle/>
        <a:p>
          <a:endParaRPr lang="id-ID"/>
        </a:p>
      </dgm:t>
    </dgm:pt>
    <dgm:pt modelId="{C2112E23-6628-4021-BDAD-8C7A9627BF0C}" type="sibTrans" cxnId="{87E16140-BD29-46C4-B3C1-058F687E0E80}">
      <dgm:prSet/>
      <dgm:spPr/>
      <dgm:t>
        <a:bodyPr/>
        <a:lstStyle/>
        <a:p>
          <a:endParaRPr lang="id-ID"/>
        </a:p>
      </dgm:t>
    </dgm:pt>
    <dgm:pt modelId="{0107F860-6AE2-4452-AA25-0EBDD19D7CD8}">
      <dgm:prSet phldrT="[Text]"/>
      <dgm:spPr/>
      <dgm:t>
        <a:bodyPr/>
        <a:lstStyle/>
        <a:p>
          <a:r>
            <a:rPr lang="id-ID" dirty="0" smtClean="0"/>
            <a:t>LKPD</a:t>
          </a:r>
          <a:endParaRPr lang="id-ID" dirty="0"/>
        </a:p>
      </dgm:t>
    </dgm:pt>
    <dgm:pt modelId="{C7D55CB5-0F5A-4235-BF19-AE414BB8FC47}" type="parTrans" cxnId="{5986DCC9-E010-42AC-AD51-0AE449832FBB}">
      <dgm:prSet/>
      <dgm:spPr/>
      <dgm:t>
        <a:bodyPr/>
        <a:lstStyle/>
        <a:p>
          <a:endParaRPr lang="id-ID"/>
        </a:p>
      </dgm:t>
    </dgm:pt>
    <dgm:pt modelId="{1BF769A5-8DC3-4115-A981-7926023EF1F6}" type="sibTrans" cxnId="{5986DCC9-E010-42AC-AD51-0AE449832FBB}">
      <dgm:prSet/>
      <dgm:spPr/>
      <dgm:t>
        <a:bodyPr/>
        <a:lstStyle/>
        <a:p>
          <a:endParaRPr lang="id-ID"/>
        </a:p>
      </dgm:t>
    </dgm:pt>
    <dgm:pt modelId="{B35CDDB4-50B3-48FF-AC8B-6D5972334341}" type="pres">
      <dgm:prSet presAssocID="{9202BAC4-B65E-48AB-A767-E308165F5EB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DF05068F-10F8-423D-933F-EE4B08A817A9}" type="pres">
      <dgm:prSet presAssocID="{9202BAC4-B65E-48AB-A767-E308165F5EBA}" presName="vNodes" presStyleCnt="0"/>
      <dgm:spPr/>
    </dgm:pt>
    <dgm:pt modelId="{9FF02068-9F2E-4E89-93F4-18F37BCF9722}" type="pres">
      <dgm:prSet presAssocID="{EE21DAEF-5EA1-4E99-952E-A7C9A09EB9E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40FB3E2-D159-4CB4-8B60-A6859656BDA0}" type="pres">
      <dgm:prSet presAssocID="{7B4A7FD5-3534-42EE-8B00-3D7F4538E908}" presName="spacerT" presStyleCnt="0"/>
      <dgm:spPr/>
    </dgm:pt>
    <dgm:pt modelId="{4EABF9A1-8821-49ED-BB4D-C7D9E0DAC782}" type="pres">
      <dgm:prSet presAssocID="{7B4A7FD5-3534-42EE-8B00-3D7F4538E908}" presName="sibTrans" presStyleLbl="sibTrans2D1" presStyleIdx="0" presStyleCnt="2"/>
      <dgm:spPr/>
      <dgm:t>
        <a:bodyPr/>
        <a:lstStyle/>
        <a:p>
          <a:endParaRPr lang="id-ID"/>
        </a:p>
      </dgm:t>
    </dgm:pt>
    <dgm:pt modelId="{E73EC5F5-1FF4-4EDC-A155-EF4DFA2C8A4B}" type="pres">
      <dgm:prSet presAssocID="{7B4A7FD5-3534-42EE-8B00-3D7F4538E908}" presName="spacerB" presStyleCnt="0"/>
      <dgm:spPr/>
    </dgm:pt>
    <dgm:pt modelId="{6C4D02BC-8C63-445A-A08B-8ABC0C7F45DC}" type="pres">
      <dgm:prSet presAssocID="{FBD7BD6C-9104-4D8D-AFE6-81F0AF74893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5BB35C2-FA45-4100-936A-2301603BDB96}" type="pres">
      <dgm:prSet presAssocID="{9202BAC4-B65E-48AB-A767-E308165F5EBA}" presName="sibTransLast" presStyleLbl="sibTrans2D1" presStyleIdx="1" presStyleCnt="2"/>
      <dgm:spPr/>
      <dgm:t>
        <a:bodyPr/>
        <a:lstStyle/>
        <a:p>
          <a:endParaRPr lang="id-ID"/>
        </a:p>
      </dgm:t>
    </dgm:pt>
    <dgm:pt modelId="{8C51DF5A-A488-496D-89F6-07F2F372126C}" type="pres">
      <dgm:prSet presAssocID="{9202BAC4-B65E-48AB-A767-E308165F5EBA}" presName="connectorText" presStyleLbl="sibTrans2D1" presStyleIdx="1" presStyleCnt="2"/>
      <dgm:spPr/>
      <dgm:t>
        <a:bodyPr/>
        <a:lstStyle/>
        <a:p>
          <a:endParaRPr lang="id-ID"/>
        </a:p>
      </dgm:t>
    </dgm:pt>
    <dgm:pt modelId="{6CB78CFF-2864-4F4A-91B8-6131BD864BEE}" type="pres">
      <dgm:prSet presAssocID="{9202BAC4-B65E-48AB-A767-E308165F5EBA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9206D745-3082-4658-B731-6B990A6A2DB9}" type="presOf" srcId="{C2112E23-6628-4021-BDAD-8C7A9627BF0C}" destId="{75BB35C2-FA45-4100-936A-2301603BDB96}" srcOrd="0" destOrd="0" presId="urn:microsoft.com/office/officeart/2005/8/layout/equation2"/>
    <dgm:cxn modelId="{34739930-B71B-4665-B478-E9A12B8DF022}" type="presOf" srcId="{EE21DAEF-5EA1-4E99-952E-A7C9A09EB9E7}" destId="{9FF02068-9F2E-4E89-93F4-18F37BCF9722}" srcOrd="0" destOrd="0" presId="urn:microsoft.com/office/officeart/2005/8/layout/equation2"/>
    <dgm:cxn modelId="{04AD2ED1-1A28-42E5-8A5B-D67FB92DE197}" type="presOf" srcId="{7B4A7FD5-3534-42EE-8B00-3D7F4538E908}" destId="{4EABF9A1-8821-49ED-BB4D-C7D9E0DAC782}" srcOrd="0" destOrd="0" presId="urn:microsoft.com/office/officeart/2005/8/layout/equation2"/>
    <dgm:cxn modelId="{E85C3052-CB00-4686-A27D-1524597031E3}" srcId="{9202BAC4-B65E-48AB-A767-E308165F5EBA}" destId="{EE21DAEF-5EA1-4E99-952E-A7C9A09EB9E7}" srcOrd="0" destOrd="0" parTransId="{9642D68B-C0DC-423F-A195-BC6BABCD521B}" sibTransId="{7B4A7FD5-3534-42EE-8B00-3D7F4538E908}"/>
    <dgm:cxn modelId="{8F6F10B9-BFC1-4ABB-B88F-3C906138CCA9}" type="presOf" srcId="{9202BAC4-B65E-48AB-A767-E308165F5EBA}" destId="{B35CDDB4-50B3-48FF-AC8B-6D5972334341}" srcOrd="0" destOrd="0" presId="urn:microsoft.com/office/officeart/2005/8/layout/equation2"/>
    <dgm:cxn modelId="{5986DCC9-E010-42AC-AD51-0AE449832FBB}" srcId="{9202BAC4-B65E-48AB-A767-E308165F5EBA}" destId="{0107F860-6AE2-4452-AA25-0EBDD19D7CD8}" srcOrd="2" destOrd="0" parTransId="{C7D55CB5-0F5A-4235-BF19-AE414BB8FC47}" sibTransId="{1BF769A5-8DC3-4115-A981-7926023EF1F6}"/>
    <dgm:cxn modelId="{67F32476-5125-42D2-ABED-F33EF0EAF53C}" type="presOf" srcId="{FBD7BD6C-9104-4D8D-AFE6-81F0AF74893E}" destId="{6C4D02BC-8C63-445A-A08B-8ABC0C7F45DC}" srcOrd="0" destOrd="0" presId="urn:microsoft.com/office/officeart/2005/8/layout/equation2"/>
    <dgm:cxn modelId="{87E16140-BD29-46C4-B3C1-058F687E0E80}" srcId="{9202BAC4-B65E-48AB-A767-E308165F5EBA}" destId="{FBD7BD6C-9104-4D8D-AFE6-81F0AF74893E}" srcOrd="1" destOrd="0" parTransId="{824D76BF-0C8E-4F40-A245-AFE7C966866D}" sibTransId="{C2112E23-6628-4021-BDAD-8C7A9627BF0C}"/>
    <dgm:cxn modelId="{256BAB4D-D5FE-405B-B141-8F1AE73026DF}" type="presOf" srcId="{C2112E23-6628-4021-BDAD-8C7A9627BF0C}" destId="{8C51DF5A-A488-496D-89F6-07F2F372126C}" srcOrd="1" destOrd="0" presId="urn:microsoft.com/office/officeart/2005/8/layout/equation2"/>
    <dgm:cxn modelId="{53DE4988-80C8-43F0-8D4E-CA0B5EE496E7}" type="presOf" srcId="{0107F860-6AE2-4452-AA25-0EBDD19D7CD8}" destId="{6CB78CFF-2864-4F4A-91B8-6131BD864BEE}" srcOrd="0" destOrd="0" presId="urn:microsoft.com/office/officeart/2005/8/layout/equation2"/>
    <dgm:cxn modelId="{CE6EAF22-8458-44B0-92B3-13BC95838D59}" type="presParOf" srcId="{B35CDDB4-50B3-48FF-AC8B-6D5972334341}" destId="{DF05068F-10F8-423D-933F-EE4B08A817A9}" srcOrd="0" destOrd="0" presId="urn:microsoft.com/office/officeart/2005/8/layout/equation2"/>
    <dgm:cxn modelId="{A9C7251B-2F0B-4366-B7A0-61EB7510110E}" type="presParOf" srcId="{DF05068F-10F8-423D-933F-EE4B08A817A9}" destId="{9FF02068-9F2E-4E89-93F4-18F37BCF9722}" srcOrd="0" destOrd="0" presId="urn:microsoft.com/office/officeart/2005/8/layout/equation2"/>
    <dgm:cxn modelId="{9455B9BB-4ED3-47EB-B655-BCEF7A493B36}" type="presParOf" srcId="{DF05068F-10F8-423D-933F-EE4B08A817A9}" destId="{140FB3E2-D159-4CB4-8B60-A6859656BDA0}" srcOrd="1" destOrd="0" presId="urn:microsoft.com/office/officeart/2005/8/layout/equation2"/>
    <dgm:cxn modelId="{88E4998F-95D2-40C9-86C9-FC3EA5317E5C}" type="presParOf" srcId="{DF05068F-10F8-423D-933F-EE4B08A817A9}" destId="{4EABF9A1-8821-49ED-BB4D-C7D9E0DAC782}" srcOrd="2" destOrd="0" presId="urn:microsoft.com/office/officeart/2005/8/layout/equation2"/>
    <dgm:cxn modelId="{513E25BD-9A0B-425E-A516-4F017E71B9A8}" type="presParOf" srcId="{DF05068F-10F8-423D-933F-EE4B08A817A9}" destId="{E73EC5F5-1FF4-4EDC-A155-EF4DFA2C8A4B}" srcOrd="3" destOrd="0" presId="urn:microsoft.com/office/officeart/2005/8/layout/equation2"/>
    <dgm:cxn modelId="{FEC1A647-F751-43CE-843C-55BCCFF98D38}" type="presParOf" srcId="{DF05068F-10F8-423D-933F-EE4B08A817A9}" destId="{6C4D02BC-8C63-445A-A08B-8ABC0C7F45DC}" srcOrd="4" destOrd="0" presId="urn:microsoft.com/office/officeart/2005/8/layout/equation2"/>
    <dgm:cxn modelId="{91AD91C6-D45E-442F-8EAB-E0AC59EEAE42}" type="presParOf" srcId="{B35CDDB4-50B3-48FF-AC8B-6D5972334341}" destId="{75BB35C2-FA45-4100-936A-2301603BDB96}" srcOrd="1" destOrd="0" presId="urn:microsoft.com/office/officeart/2005/8/layout/equation2"/>
    <dgm:cxn modelId="{91CD06BB-A267-489A-BE32-5243EABD763B}" type="presParOf" srcId="{75BB35C2-FA45-4100-936A-2301603BDB96}" destId="{8C51DF5A-A488-496D-89F6-07F2F372126C}" srcOrd="0" destOrd="0" presId="urn:microsoft.com/office/officeart/2005/8/layout/equation2"/>
    <dgm:cxn modelId="{C4937D2B-F80D-429C-BB59-1BE6C3A77461}" type="presParOf" srcId="{B35CDDB4-50B3-48FF-AC8B-6D5972334341}" destId="{6CB78CFF-2864-4F4A-91B8-6131BD864BEE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AF95E3-CCAA-4290-AFD6-4A382B820CBA}">
      <dsp:nvSpPr>
        <dsp:cNvPr id="0" name=""/>
        <dsp:cNvSpPr/>
      </dsp:nvSpPr>
      <dsp:spPr>
        <a:xfrm>
          <a:off x="0" y="259792"/>
          <a:ext cx="8596311" cy="13827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725" tIns="57150" rIns="85725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4500" kern="1200" dirty="0" smtClean="0"/>
            <a:t>Sistem Akuntansi Pemerintah Daerah</a:t>
          </a:r>
          <a:endParaRPr lang="id-ID" sz="4500" kern="1200" dirty="0"/>
        </a:p>
      </dsp:txBody>
      <dsp:txXfrm>
        <a:off x="40500" y="300292"/>
        <a:ext cx="8515311" cy="1301759"/>
      </dsp:txXfrm>
    </dsp:sp>
    <dsp:sp modelId="{F7DED850-D369-4289-9384-F07F38456BC6}">
      <dsp:nvSpPr>
        <dsp:cNvPr id="0" name=""/>
        <dsp:cNvSpPr/>
      </dsp:nvSpPr>
      <dsp:spPr>
        <a:xfrm>
          <a:off x="0" y="1891448"/>
          <a:ext cx="1382759" cy="138275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B2B181-AB27-4883-A60E-29870D6D32AF}">
      <dsp:nvSpPr>
        <dsp:cNvPr id="0" name=""/>
        <dsp:cNvSpPr/>
      </dsp:nvSpPr>
      <dsp:spPr>
        <a:xfrm>
          <a:off x="1465724" y="1891448"/>
          <a:ext cx="7130587" cy="138275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2400" kern="1200" dirty="0" smtClean="0"/>
            <a:t>Sistem Akuntansi SKPD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2400" kern="1200" dirty="0" smtClean="0"/>
            <a:t>(hasil :</a:t>
          </a:r>
          <a:r>
            <a:rPr lang="en-GB" sz="2400" kern="1200" dirty="0" smtClean="0"/>
            <a:t> </a:t>
          </a:r>
          <a:r>
            <a:rPr lang="id-ID" sz="2400" kern="1200" dirty="0" smtClean="0"/>
            <a:t>LRA, LO, LPE,  Neraca dan CaLK) </a:t>
          </a:r>
          <a:endParaRPr lang="id-ID" sz="2400" kern="1200" dirty="0"/>
        </a:p>
      </dsp:txBody>
      <dsp:txXfrm>
        <a:off x="1533237" y="1958961"/>
        <a:ext cx="6995561" cy="1247733"/>
      </dsp:txXfrm>
    </dsp:sp>
    <dsp:sp modelId="{3C42617B-0D21-4FE1-9379-EA9A9A1A38C4}">
      <dsp:nvSpPr>
        <dsp:cNvPr id="0" name=""/>
        <dsp:cNvSpPr/>
      </dsp:nvSpPr>
      <dsp:spPr>
        <a:xfrm>
          <a:off x="0" y="3442469"/>
          <a:ext cx="1382759" cy="174580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B943C3-EE21-4251-8929-59323B52BED3}">
      <dsp:nvSpPr>
        <dsp:cNvPr id="0" name=""/>
        <dsp:cNvSpPr/>
      </dsp:nvSpPr>
      <dsp:spPr>
        <a:xfrm>
          <a:off x="1465724" y="3440139"/>
          <a:ext cx="7130587" cy="183110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1800" kern="1200" dirty="0" smtClean="0"/>
            <a:t>Sistem Akuntansi PPKD</a:t>
          </a:r>
          <a:r>
            <a:rPr lang="en-GB" sz="1800" kern="1200" dirty="0" smtClean="0"/>
            <a:t>, </a:t>
          </a:r>
          <a:r>
            <a:rPr lang="en-GB" sz="1800" kern="1200" dirty="0" err="1" smtClean="0"/>
            <a:t>terdiri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dari</a:t>
          </a:r>
          <a:r>
            <a:rPr lang="en-GB" sz="1800" kern="1200" dirty="0" smtClean="0"/>
            <a:t>: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GB" sz="1800" kern="1200" dirty="0" smtClean="0"/>
            <a:t>a. </a:t>
          </a:r>
          <a:r>
            <a:rPr lang="id-ID" sz="1800" kern="1200" dirty="0" smtClean="0"/>
            <a:t>Sistem Akuntansi PPKD sebagai BUD</a:t>
          </a:r>
          <a:r>
            <a:rPr lang="en-GB" sz="1800" kern="1200" dirty="0" smtClean="0"/>
            <a:t>;</a:t>
          </a:r>
        </a:p>
        <a:p>
          <a:pPr marL="268288" lvl="0" indent="-268288" algn="just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tabLst>
              <a:tab pos="268288" algn="l"/>
            </a:tabLst>
          </a:pPr>
          <a:r>
            <a:rPr lang="en-GB" sz="1800" kern="1200" dirty="0" smtClean="0"/>
            <a:t>b.</a:t>
          </a:r>
          <a:r>
            <a:rPr lang="id-ID" sz="1800" kern="1200" dirty="0" smtClean="0"/>
            <a:t>Sistem Akuntansi Konsolidasian Pemda</a:t>
          </a:r>
          <a:r>
            <a:rPr lang="en-GB" sz="1800" kern="1200" dirty="0" smtClean="0"/>
            <a:t> </a:t>
          </a:r>
          <a:r>
            <a:rPr lang="id-ID" sz="1800" kern="1200" dirty="0" smtClean="0"/>
            <a:t>(LRA, </a:t>
          </a:r>
          <a:r>
            <a:rPr lang="en-GB" sz="1800" kern="1200" dirty="0" smtClean="0"/>
            <a:t>LP</a:t>
          </a:r>
          <a:r>
            <a:rPr lang="id-ID" sz="1800" kern="1200" dirty="0" smtClean="0"/>
            <a:t>SAL, LO, LPE, Neraca, LAK, dan CaLK)</a:t>
          </a:r>
          <a:endParaRPr lang="id-ID" sz="1800" kern="1200" dirty="0"/>
        </a:p>
      </dsp:txBody>
      <dsp:txXfrm>
        <a:off x="1555127" y="3529542"/>
        <a:ext cx="6951781" cy="165229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A74C38-8EA9-457A-A857-CD85728E5A72}">
      <dsp:nvSpPr>
        <dsp:cNvPr id="0" name=""/>
        <dsp:cNvSpPr/>
      </dsp:nvSpPr>
      <dsp:spPr>
        <a:xfrm>
          <a:off x="328328" y="0"/>
          <a:ext cx="3721058" cy="377825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BDCE77-1EBC-48A0-A3C3-975BB9600BAB}">
      <dsp:nvSpPr>
        <dsp:cNvPr id="0" name=""/>
        <dsp:cNvSpPr/>
      </dsp:nvSpPr>
      <dsp:spPr>
        <a:xfrm>
          <a:off x="4702" y="1133475"/>
          <a:ext cx="1409077" cy="1511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dirty="0" smtClean="0"/>
            <a:t>Berkualitas</a:t>
          </a:r>
          <a:endParaRPr lang="id-ID" sz="1700" kern="1200" dirty="0"/>
        </a:p>
      </dsp:txBody>
      <dsp:txXfrm>
        <a:off x="73487" y="1202260"/>
        <a:ext cx="1271507" cy="1373730"/>
      </dsp:txXfrm>
    </dsp:sp>
    <dsp:sp modelId="{F814462C-C271-48A3-B5F8-41E9202F184A}">
      <dsp:nvSpPr>
        <dsp:cNvPr id="0" name=""/>
        <dsp:cNvSpPr/>
      </dsp:nvSpPr>
      <dsp:spPr>
        <a:xfrm>
          <a:off x="1484319" y="1133475"/>
          <a:ext cx="1409077" cy="1511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dirty="0" smtClean="0"/>
            <a:t>Transparan</a:t>
          </a:r>
          <a:endParaRPr lang="id-ID" sz="1700" kern="1200" dirty="0"/>
        </a:p>
      </dsp:txBody>
      <dsp:txXfrm>
        <a:off x="1553104" y="1202260"/>
        <a:ext cx="1271507" cy="1373730"/>
      </dsp:txXfrm>
    </dsp:sp>
    <dsp:sp modelId="{97643881-AA36-45E9-BA13-681904345DBA}">
      <dsp:nvSpPr>
        <dsp:cNvPr id="0" name=""/>
        <dsp:cNvSpPr/>
      </dsp:nvSpPr>
      <dsp:spPr>
        <a:xfrm>
          <a:off x="2963936" y="1133475"/>
          <a:ext cx="1409077" cy="1511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dirty="0" smtClean="0"/>
            <a:t>Akuntabel</a:t>
          </a:r>
          <a:endParaRPr lang="id-ID" sz="1700" kern="1200" dirty="0"/>
        </a:p>
      </dsp:txBody>
      <dsp:txXfrm>
        <a:off x="3032721" y="1202260"/>
        <a:ext cx="1271507" cy="137373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8C18E6-A1BB-47FF-9495-0DE27D2BFCD5}">
      <dsp:nvSpPr>
        <dsp:cNvPr id="0" name=""/>
        <dsp:cNvSpPr/>
      </dsp:nvSpPr>
      <dsp:spPr>
        <a:xfrm>
          <a:off x="2781772" y="3901"/>
          <a:ext cx="2278258" cy="11391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Disusun dengan SIMDA</a:t>
          </a:r>
          <a:endParaRPr lang="id-ID" sz="2500" kern="1200" dirty="0"/>
        </a:p>
      </dsp:txBody>
      <dsp:txXfrm>
        <a:off x="2815136" y="37265"/>
        <a:ext cx="2211530" cy="1072401"/>
      </dsp:txXfrm>
    </dsp:sp>
    <dsp:sp modelId="{85D24A4A-C75C-4D85-AC1A-7CCE7713EBC2}">
      <dsp:nvSpPr>
        <dsp:cNvPr id="0" name=""/>
        <dsp:cNvSpPr/>
      </dsp:nvSpPr>
      <dsp:spPr>
        <a:xfrm>
          <a:off x="3009598" y="1143030"/>
          <a:ext cx="227825" cy="8543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4346"/>
              </a:lnTo>
              <a:lnTo>
                <a:pt x="227825" y="85434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4688D6-0BD9-47E2-B4B2-AA6F3280F496}">
      <dsp:nvSpPr>
        <dsp:cNvPr id="0" name=""/>
        <dsp:cNvSpPr/>
      </dsp:nvSpPr>
      <dsp:spPr>
        <a:xfrm>
          <a:off x="3237424" y="1427813"/>
          <a:ext cx="1822606" cy="11391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600" kern="1200" dirty="0" smtClean="0"/>
            <a:t>Tepat waktu</a:t>
          </a:r>
          <a:endParaRPr lang="id-ID" sz="2600" kern="1200" dirty="0"/>
        </a:p>
      </dsp:txBody>
      <dsp:txXfrm>
        <a:off x="3270788" y="1461177"/>
        <a:ext cx="1755878" cy="1072401"/>
      </dsp:txXfrm>
    </dsp:sp>
    <dsp:sp modelId="{BDBDD83E-48F1-41F0-9672-632CF8FC808C}">
      <dsp:nvSpPr>
        <dsp:cNvPr id="0" name=""/>
        <dsp:cNvSpPr/>
      </dsp:nvSpPr>
      <dsp:spPr>
        <a:xfrm>
          <a:off x="3009598" y="1143030"/>
          <a:ext cx="227825" cy="2278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8258"/>
              </a:lnTo>
              <a:lnTo>
                <a:pt x="227825" y="227825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7794A4-E34A-494C-818B-735F7B748A24}">
      <dsp:nvSpPr>
        <dsp:cNvPr id="0" name=""/>
        <dsp:cNvSpPr/>
      </dsp:nvSpPr>
      <dsp:spPr>
        <a:xfrm>
          <a:off x="3237424" y="2851724"/>
          <a:ext cx="1822606" cy="11391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600" kern="1200" dirty="0" smtClean="0"/>
            <a:t>Sesuai SAP</a:t>
          </a:r>
          <a:endParaRPr lang="id-ID" sz="2600" kern="1200" dirty="0"/>
        </a:p>
      </dsp:txBody>
      <dsp:txXfrm>
        <a:off x="3270788" y="2885088"/>
        <a:ext cx="1755878" cy="1072401"/>
      </dsp:txXfrm>
    </dsp:sp>
    <dsp:sp modelId="{538EE01A-D21D-41FE-8836-D79216DB62BD}">
      <dsp:nvSpPr>
        <dsp:cNvPr id="0" name=""/>
        <dsp:cNvSpPr/>
      </dsp:nvSpPr>
      <dsp:spPr>
        <a:xfrm>
          <a:off x="3009598" y="1143030"/>
          <a:ext cx="227825" cy="37021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2169"/>
              </a:lnTo>
              <a:lnTo>
                <a:pt x="227825" y="3702169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CE0DAA-F874-473E-8F59-2BB1FBB31970}">
      <dsp:nvSpPr>
        <dsp:cNvPr id="0" name=""/>
        <dsp:cNvSpPr/>
      </dsp:nvSpPr>
      <dsp:spPr>
        <a:xfrm>
          <a:off x="3237424" y="4275636"/>
          <a:ext cx="1822606" cy="11391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600" kern="1200" dirty="0" smtClean="0"/>
            <a:t>Direviu inspektorat</a:t>
          </a:r>
          <a:endParaRPr lang="id-ID" sz="2600" kern="1200" dirty="0"/>
        </a:p>
      </dsp:txBody>
      <dsp:txXfrm>
        <a:off x="3270788" y="4309000"/>
        <a:ext cx="1755878" cy="10724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209440-525A-4955-B5BE-F13C35BDDD3B}">
      <dsp:nvSpPr>
        <dsp:cNvPr id="0" name=""/>
        <dsp:cNvSpPr/>
      </dsp:nvSpPr>
      <dsp:spPr>
        <a:xfrm>
          <a:off x="2577789" y="775711"/>
          <a:ext cx="56113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1133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500" kern="1200"/>
        </a:p>
      </dsp:txBody>
      <dsp:txXfrm>
        <a:off x="2843562" y="818473"/>
        <a:ext cx="29586" cy="5917"/>
      </dsp:txXfrm>
    </dsp:sp>
    <dsp:sp modelId="{9C80ACA4-5390-436E-8D68-3610DD0BA646}">
      <dsp:nvSpPr>
        <dsp:cNvPr id="0" name=""/>
        <dsp:cNvSpPr/>
      </dsp:nvSpPr>
      <dsp:spPr>
        <a:xfrm>
          <a:off x="6834" y="49605"/>
          <a:ext cx="2572754" cy="1543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2400" kern="1200" dirty="0" smtClean="0"/>
            <a:t>SPJ Nihil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2400" kern="1200" dirty="0" smtClean="0"/>
            <a:t>(maks 31 Des 2018)</a:t>
          </a:r>
          <a:endParaRPr lang="id-ID" sz="2400" kern="1200" dirty="0"/>
        </a:p>
      </dsp:txBody>
      <dsp:txXfrm>
        <a:off x="6834" y="49605"/>
        <a:ext cx="2572754" cy="1543652"/>
      </dsp:txXfrm>
    </dsp:sp>
    <dsp:sp modelId="{069E2931-B2DE-4D36-9F87-8DC3BFC060A1}">
      <dsp:nvSpPr>
        <dsp:cNvPr id="0" name=""/>
        <dsp:cNvSpPr/>
      </dsp:nvSpPr>
      <dsp:spPr>
        <a:xfrm>
          <a:off x="5742277" y="775711"/>
          <a:ext cx="56113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1133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500" kern="1200"/>
        </a:p>
      </dsp:txBody>
      <dsp:txXfrm>
        <a:off x="6008050" y="818473"/>
        <a:ext cx="29586" cy="5917"/>
      </dsp:txXfrm>
    </dsp:sp>
    <dsp:sp modelId="{8BDE2B69-CC67-4865-8951-FCD875584510}">
      <dsp:nvSpPr>
        <dsp:cNvPr id="0" name=""/>
        <dsp:cNvSpPr/>
      </dsp:nvSpPr>
      <dsp:spPr>
        <a:xfrm>
          <a:off x="3171322" y="49605"/>
          <a:ext cx="2572754" cy="1543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2400" kern="1200" dirty="0" smtClean="0"/>
            <a:t>SPJ Fungsional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2400" kern="1200" dirty="0" smtClean="0"/>
            <a:t>(maks 7 Jan 2018)</a:t>
          </a:r>
          <a:endParaRPr lang="id-ID" sz="2400" kern="1200" dirty="0"/>
        </a:p>
      </dsp:txBody>
      <dsp:txXfrm>
        <a:off x="3171322" y="49605"/>
        <a:ext cx="2572754" cy="1543652"/>
      </dsp:txXfrm>
    </dsp:sp>
    <dsp:sp modelId="{D6E9A452-43AE-4571-80C1-2CFEA40BEB51}">
      <dsp:nvSpPr>
        <dsp:cNvPr id="0" name=""/>
        <dsp:cNvSpPr/>
      </dsp:nvSpPr>
      <dsp:spPr>
        <a:xfrm>
          <a:off x="1293211" y="1591458"/>
          <a:ext cx="6328976" cy="561133"/>
        </a:xfrm>
        <a:custGeom>
          <a:avLst/>
          <a:gdLst/>
          <a:ahLst/>
          <a:cxnLst/>
          <a:rect l="0" t="0" r="0" b="0"/>
          <a:pathLst>
            <a:path>
              <a:moveTo>
                <a:pt x="6328976" y="0"/>
              </a:moveTo>
              <a:lnTo>
                <a:pt x="6328976" y="297666"/>
              </a:lnTo>
              <a:lnTo>
                <a:pt x="0" y="297666"/>
              </a:lnTo>
              <a:lnTo>
                <a:pt x="0" y="561133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500" kern="1200"/>
        </a:p>
      </dsp:txBody>
      <dsp:txXfrm>
        <a:off x="4298785" y="1869066"/>
        <a:ext cx="317828" cy="5917"/>
      </dsp:txXfrm>
    </dsp:sp>
    <dsp:sp modelId="{84F43570-DDBD-4082-BEC4-E67F8084774A}">
      <dsp:nvSpPr>
        <dsp:cNvPr id="0" name=""/>
        <dsp:cNvSpPr/>
      </dsp:nvSpPr>
      <dsp:spPr>
        <a:xfrm>
          <a:off x="6335810" y="49605"/>
          <a:ext cx="2572754" cy="1543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2400" kern="1200" dirty="0" smtClean="0"/>
            <a:t>Cek Saldo Awal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2400" kern="1200" dirty="0" smtClean="0"/>
            <a:t>(sesuai audited 2017)</a:t>
          </a:r>
          <a:endParaRPr lang="id-ID" sz="2400" kern="1200" dirty="0"/>
        </a:p>
      </dsp:txBody>
      <dsp:txXfrm>
        <a:off x="6335810" y="49605"/>
        <a:ext cx="2572754" cy="1543652"/>
      </dsp:txXfrm>
    </dsp:sp>
    <dsp:sp modelId="{F218A6D6-5C13-4B73-BE59-210FA5D754B0}">
      <dsp:nvSpPr>
        <dsp:cNvPr id="0" name=""/>
        <dsp:cNvSpPr/>
      </dsp:nvSpPr>
      <dsp:spPr>
        <a:xfrm>
          <a:off x="2577789" y="2911098"/>
          <a:ext cx="56113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1133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500" kern="1200"/>
        </a:p>
      </dsp:txBody>
      <dsp:txXfrm>
        <a:off x="2843562" y="2953859"/>
        <a:ext cx="29586" cy="5917"/>
      </dsp:txXfrm>
    </dsp:sp>
    <dsp:sp modelId="{8EDF6352-5E1A-4D57-B299-BF9F6DA62995}">
      <dsp:nvSpPr>
        <dsp:cNvPr id="0" name=""/>
        <dsp:cNvSpPr/>
      </dsp:nvSpPr>
      <dsp:spPr>
        <a:xfrm>
          <a:off x="6834" y="2184991"/>
          <a:ext cx="2572754" cy="1543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Rekon Internal</a:t>
          </a:r>
          <a:endParaRPr lang="id-ID" sz="2400" kern="1200" dirty="0"/>
        </a:p>
      </dsp:txBody>
      <dsp:txXfrm>
        <a:off x="6834" y="2184991"/>
        <a:ext cx="2572754" cy="1543652"/>
      </dsp:txXfrm>
    </dsp:sp>
    <dsp:sp modelId="{5B5AF2DD-AC1E-41FC-8301-9D3AC08AE06C}">
      <dsp:nvSpPr>
        <dsp:cNvPr id="0" name=""/>
        <dsp:cNvSpPr/>
      </dsp:nvSpPr>
      <dsp:spPr>
        <a:xfrm>
          <a:off x="5742277" y="2911098"/>
          <a:ext cx="56113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1133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500" kern="1200"/>
        </a:p>
      </dsp:txBody>
      <dsp:txXfrm>
        <a:off x="6008050" y="2953859"/>
        <a:ext cx="29586" cy="5917"/>
      </dsp:txXfrm>
    </dsp:sp>
    <dsp:sp modelId="{77D08D62-A91D-4355-999B-D8730F27E19A}">
      <dsp:nvSpPr>
        <dsp:cNvPr id="0" name=""/>
        <dsp:cNvSpPr/>
      </dsp:nvSpPr>
      <dsp:spPr>
        <a:xfrm>
          <a:off x="3171322" y="2184991"/>
          <a:ext cx="2572754" cy="1543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Inventarisir Transaksi Akrual</a:t>
          </a:r>
          <a:endParaRPr lang="id-ID" sz="2400" kern="1200" dirty="0"/>
        </a:p>
      </dsp:txBody>
      <dsp:txXfrm>
        <a:off x="3171322" y="2184991"/>
        <a:ext cx="2572754" cy="1543652"/>
      </dsp:txXfrm>
    </dsp:sp>
    <dsp:sp modelId="{70F9AFCB-4E70-4421-B45B-303EC34B761F}">
      <dsp:nvSpPr>
        <dsp:cNvPr id="0" name=""/>
        <dsp:cNvSpPr/>
      </dsp:nvSpPr>
      <dsp:spPr>
        <a:xfrm>
          <a:off x="6335810" y="2184991"/>
          <a:ext cx="2572754" cy="1543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LK-OPD</a:t>
          </a:r>
          <a:endParaRPr lang="id-ID" sz="2400" kern="1200" dirty="0"/>
        </a:p>
      </dsp:txBody>
      <dsp:txXfrm>
        <a:off x="6335810" y="2184991"/>
        <a:ext cx="2572754" cy="15436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82DF51-42A5-424B-A24A-678A5E260084}">
      <dsp:nvSpPr>
        <dsp:cNvPr id="0" name=""/>
        <dsp:cNvSpPr/>
      </dsp:nvSpPr>
      <dsp:spPr>
        <a:xfrm rot="16200000">
          <a:off x="878" y="87315"/>
          <a:ext cx="4344516" cy="4344516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4000" kern="1200" dirty="0" smtClean="0"/>
            <a:t>Unit Akuntansi Keuangan</a:t>
          </a:r>
          <a:endParaRPr lang="id-ID" sz="4000" kern="1200" dirty="0"/>
        </a:p>
      </dsp:txBody>
      <dsp:txXfrm rot="5400000">
        <a:off x="878" y="1173444"/>
        <a:ext cx="3584226" cy="2172258"/>
      </dsp:txXfrm>
    </dsp:sp>
    <dsp:sp modelId="{FAD6E956-6864-42EE-B057-33D3EE7B7088}">
      <dsp:nvSpPr>
        <dsp:cNvPr id="0" name=""/>
        <dsp:cNvSpPr/>
      </dsp:nvSpPr>
      <dsp:spPr>
        <a:xfrm rot="5400000">
          <a:off x="4570004" y="87315"/>
          <a:ext cx="4344516" cy="4344516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4000" kern="1200" dirty="0" smtClean="0"/>
            <a:t>Unit Akuntansi Barang</a:t>
          </a:r>
          <a:endParaRPr lang="id-ID" sz="4000" kern="1200" dirty="0"/>
        </a:p>
      </dsp:txBody>
      <dsp:txXfrm rot="-5400000">
        <a:off x="5330294" y="1173444"/>
        <a:ext cx="3584226" cy="21722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FC6E24-7AD2-4FA8-8760-22D1A0A21377}">
      <dsp:nvSpPr>
        <dsp:cNvPr id="0" name=""/>
        <dsp:cNvSpPr/>
      </dsp:nvSpPr>
      <dsp:spPr>
        <a:xfrm>
          <a:off x="0" y="0"/>
          <a:ext cx="4064000" cy="40640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609DD5-AA12-4390-A277-52A1DF906EDE}">
      <dsp:nvSpPr>
        <dsp:cNvPr id="0" name=""/>
        <dsp:cNvSpPr/>
      </dsp:nvSpPr>
      <dsp:spPr>
        <a:xfrm>
          <a:off x="2039900" y="375816"/>
          <a:ext cx="2641600" cy="5778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LRA</a:t>
          </a:r>
          <a:endParaRPr lang="id-ID" sz="2500" kern="1200" dirty="0"/>
        </a:p>
      </dsp:txBody>
      <dsp:txXfrm>
        <a:off x="2068108" y="404024"/>
        <a:ext cx="2585184" cy="521433"/>
      </dsp:txXfrm>
    </dsp:sp>
    <dsp:sp modelId="{DDF12F70-2DCF-4E38-955F-CA0107B7B1C3}">
      <dsp:nvSpPr>
        <dsp:cNvPr id="0" name=""/>
        <dsp:cNvSpPr/>
      </dsp:nvSpPr>
      <dsp:spPr>
        <a:xfrm>
          <a:off x="2080422" y="1095896"/>
          <a:ext cx="2641600" cy="5778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LO</a:t>
          </a:r>
          <a:endParaRPr lang="id-ID" sz="2500" kern="1200" dirty="0"/>
        </a:p>
      </dsp:txBody>
      <dsp:txXfrm>
        <a:off x="2108630" y="1124104"/>
        <a:ext cx="2585184" cy="521433"/>
      </dsp:txXfrm>
    </dsp:sp>
    <dsp:sp modelId="{21FD7132-D2DD-47A2-A031-DEBE55736F77}">
      <dsp:nvSpPr>
        <dsp:cNvPr id="0" name=""/>
        <dsp:cNvSpPr/>
      </dsp:nvSpPr>
      <dsp:spPr>
        <a:xfrm>
          <a:off x="2057414" y="1887982"/>
          <a:ext cx="2641600" cy="5778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LPE</a:t>
          </a:r>
          <a:endParaRPr lang="id-ID" sz="2500" kern="1200" dirty="0"/>
        </a:p>
      </dsp:txBody>
      <dsp:txXfrm>
        <a:off x="2085622" y="1916190"/>
        <a:ext cx="2585184" cy="521433"/>
      </dsp:txXfrm>
    </dsp:sp>
    <dsp:sp modelId="{B21A799B-3B66-4674-8BAC-F77734382D2F}">
      <dsp:nvSpPr>
        <dsp:cNvPr id="0" name=""/>
        <dsp:cNvSpPr/>
      </dsp:nvSpPr>
      <dsp:spPr>
        <a:xfrm>
          <a:off x="2071044" y="2607174"/>
          <a:ext cx="2641600" cy="5778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Neraca</a:t>
          </a:r>
          <a:endParaRPr lang="id-ID" sz="2500" kern="1200" dirty="0"/>
        </a:p>
      </dsp:txBody>
      <dsp:txXfrm>
        <a:off x="2099252" y="2635382"/>
        <a:ext cx="2585184" cy="521433"/>
      </dsp:txXfrm>
    </dsp:sp>
    <dsp:sp modelId="{F18FA933-6B25-44A8-8CD5-9AD4AC3D5AB9}">
      <dsp:nvSpPr>
        <dsp:cNvPr id="0" name=""/>
        <dsp:cNvSpPr/>
      </dsp:nvSpPr>
      <dsp:spPr>
        <a:xfrm>
          <a:off x="2080924" y="3328146"/>
          <a:ext cx="2641600" cy="5778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CALK</a:t>
          </a:r>
          <a:endParaRPr lang="id-ID" sz="2500" kern="1200" dirty="0"/>
        </a:p>
      </dsp:txBody>
      <dsp:txXfrm>
        <a:off x="2109132" y="3356354"/>
        <a:ext cx="2585184" cy="5214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5DEAB-7EFE-445E-8B71-52895037589B}">
      <dsp:nvSpPr>
        <dsp:cNvPr id="0" name=""/>
        <dsp:cNvSpPr/>
      </dsp:nvSpPr>
      <dsp:spPr>
        <a:xfrm>
          <a:off x="-4921877" y="-754203"/>
          <a:ext cx="5861912" cy="5861912"/>
        </a:xfrm>
        <a:prstGeom prst="blockArc">
          <a:avLst>
            <a:gd name="adj1" fmla="val 18900000"/>
            <a:gd name="adj2" fmla="val 2700000"/>
            <a:gd name="adj3" fmla="val 368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D8332D-AA3A-4270-B590-B29A9031A699}">
      <dsp:nvSpPr>
        <dsp:cNvPr id="0" name=""/>
        <dsp:cNvSpPr/>
      </dsp:nvSpPr>
      <dsp:spPr>
        <a:xfrm>
          <a:off x="492265" y="334697"/>
          <a:ext cx="8363375" cy="6697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1609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100" kern="1200" dirty="0" smtClean="0"/>
            <a:t>Menyajikan informasi anggaran dengan realisasinya dalam satu periode</a:t>
          </a:r>
          <a:endParaRPr lang="id-ID" sz="2100" kern="1200" dirty="0"/>
        </a:p>
      </dsp:txBody>
      <dsp:txXfrm>
        <a:off x="492265" y="334697"/>
        <a:ext cx="8363375" cy="669743"/>
      </dsp:txXfrm>
    </dsp:sp>
    <dsp:sp modelId="{B1CCD187-1130-47E3-801F-9E40BAA89BF5}">
      <dsp:nvSpPr>
        <dsp:cNvPr id="0" name=""/>
        <dsp:cNvSpPr/>
      </dsp:nvSpPr>
      <dsp:spPr>
        <a:xfrm>
          <a:off x="73675" y="250979"/>
          <a:ext cx="837179" cy="8371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83EABE-27FF-4DAC-9365-AF5F5C824501}">
      <dsp:nvSpPr>
        <dsp:cNvPr id="0" name=""/>
        <dsp:cNvSpPr/>
      </dsp:nvSpPr>
      <dsp:spPr>
        <a:xfrm>
          <a:off x="876244" y="1339486"/>
          <a:ext cx="7979396" cy="6697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1609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100" kern="1200" dirty="0" smtClean="0"/>
            <a:t>Disandingkan dengan realisasi tahun sebelumnya</a:t>
          </a:r>
          <a:endParaRPr lang="id-ID" sz="2100" kern="1200" dirty="0"/>
        </a:p>
      </dsp:txBody>
      <dsp:txXfrm>
        <a:off x="876244" y="1339486"/>
        <a:ext cx="7979396" cy="669743"/>
      </dsp:txXfrm>
    </dsp:sp>
    <dsp:sp modelId="{B26E81E6-A257-4531-9405-18CEFE03515B}">
      <dsp:nvSpPr>
        <dsp:cNvPr id="0" name=""/>
        <dsp:cNvSpPr/>
      </dsp:nvSpPr>
      <dsp:spPr>
        <a:xfrm>
          <a:off x="457655" y="1255768"/>
          <a:ext cx="837179" cy="8371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894A09-7CBE-4E14-9DD6-BE47E6B2A8EB}">
      <dsp:nvSpPr>
        <dsp:cNvPr id="0" name=""/>
        <dsp:cNvSpPr/>
      </dsp:nvSpPr>
      <dsp:spPr>
        <a:xfrm>
          <a:off x="876244" y="2344275"/>
          <a:ext cx="7979396" cy="6697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1609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100" kern="1200" dirty="0" smtClean="0"/>
            <a:t>Realisasi tidak boleh melebihi pagu anggaran</a:t>
          </a:r>
          <a:endParaRPr lang="id-ID" sz="2100" kern="1200" dirty="0"/>
        </a:p>
      </dsp:txBody>
      <dsp:txXfrm>
        <a:off x="876244" y="2344275"/>
        <a:ext cx="7979396" cy="669743"/>
      </dsp:txXfrm>
    </dsp:sp>
    <dsp:sp modelId="{5C821430-D98C-4C65-9C3F-535EB7C1EEAB}">
      <dsp:nvSpPr>
        <dsp:cNvPr id="0" name=""/>
        <dsp:cNvSpPr/>
      </dsp:nvSpPr>
      <dsp:spPr>
        <a:xfrm>
          <a:off x="457655" y="2260557"/>
          <a:ext cx="837179" cy="8371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18988D-6B6A-43BB-81AA-459AF046B9B1}">
      <dsp:nvSpPr>
        <dsp:cNvPr id="0" name=""/>
        <dsp:cNvSpPr/>
      </dsp:nvSpPr>
      <dsp:spPr>
        <a:xfrm>
          <a:off x="492265" y="3349065"/>
          <a:ext cx="8363375" cy="6697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1609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100" kern="1200" dirty="0" smtClean="0"/>
            <a:t>Disusun setelah semua SP2D Nihil diterbitkan</a:t>
          </a:r>
          <a:endParaRPr lang="id-ID" sz="2100" kern="1200" dirty="0"/>
        </a:p>
      </dsp:txBody>
      <dsp:txXfrm>
        <a:off x="492265" y="3349065"/>
        <a:ext cx="8363375" cy="669743"/>
      </dsp:txXfrm>
    </dsp:sp>
    <dsp:sp modelId="{D6AB248F-D9B7-4D7A-9962-8FCEC38844D2}">
      <dsp:nvSpPr>
        <dsp:cNvPr id="0" name=""/>
        <dsp:cNvSpPr/>
      </dsp:nvSpPr>
      <dsp:spPr>
        <a:xfrm>
          <a:off x="73675" y="3265347"/>
          <a:ext cx="837179" cy="8371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C35A66-6A5E-48A6-A84D-7D512812F417}">
      <dsp:nvSpPr>
        <dsp:cNvPr id="0" name=""/>
        <dsp:cNvSpPr/>
      </dsp:nvSpPr>
      <dsp:spPr>
        <a:xfrm rot="10800000">
          <a:off x="1755828" y="697"/>
          <a:ext cx="5928741" cy="104999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3020" tIns="83820" rIns="156464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/>
            <a:t>Menyajikan informasi atas pendapatan-LO, Beban, dan surplus/defisit operasional</a:t>
          </a:r>
          <a:endParaRPr lang="id-ID" sz="2200" kern="1200" dirty="0"/>
        </a:p>
      </dsp:txBody>
      <dsp:txXfrm rot="10800000">
        <a:off x="2018327" y="697"/>
        <a:ext cx="5666242" cy="1049997"/>
      </dsp:txXfrm>
    </dsp:sp>
    <dsp:sp modelId="{0641591C-232B-42D0-BD0A-2B75CE96C557}">
      <dsp:nvSpPr>
        <dsp:cNvPr id="0" name=""/>
        <dsp:cNvSpPr/>
      </dsp:nvSpPr>
      <dsp:spPr>
        <a:xfrm>
          <a:off x="1230830" y="697"/>
          <a:ext cx="1049997" cy="104999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082D5A-5659-41EF-8CA1-74D9E3BA3704}">
      <dsp:nvSpPr>
        <dsp:cNvPr id="0" name=""/>
        <dsp:cNvSpPr/>
      </dsp:nvSpPr>
      <dsp:spPr>
        <a:xfrm rot="10800000">
          <a:off x="1755828" y="1364126"/>
          <a:ext cx="5928741" cy="104999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3020" tIns="83820" rIns="156464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/>
            <a:t>Disandingkan dengan periode sebelumnya</a:t>
          </a:r>
          <a:endParaRPr lang="id-ID" sz="2200" kern="1200" dirty="0"/>
        </a:p>
      </dsp:txBody>
      <dsp:txXfrm rot="10800000">
        <a:off x="2018327" y="1364126"/>
        <a:ext cx="5666242" cy="1049997"/>
      </dsp:txXfrm>
    </dsp:sp>
    <dsp:sp modelId="{C0FD6BD6-C9CB-4C7A-BFEA-0898A290D5B9}">
      <dsp:nvSpPr>
        <dsp:cNvPr id="0" name=""/>
        <dsp:cNvSpPr/>
      </dsp:nvSpPr>
      <dsp:spPr>
        <a:xfrm>
          <a:off x="1230830" y="1364126"/>
          <a:ext cx="1049997" cy="104999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C36625-E1C5-49B2-89FF-4AFCC1A73C59}">
      <dsp:nvSpPr>
        <dsp:cNvPr id="0" name=""/>
        <dsp:cNvSpPr/>
      </dsp:nvSpPr>
      <dsp:spPr>
        <a:xfrm rot="10800000">
          <a:off x="1755828" y="2727555"/>
          <a:ext cx="5928741" cy="104999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3020" tIns="83820" rIns="156464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/>
            <a:t>Disusun dengan basis akrual</a:t>
          </a:r>
          <a:endParaRPr lang="id-ID" sz="2200" kern="1200" dirty="0"/>
        </a:p>
      </dsp:txBody>
      <dsp:txXfrm rot="10800000">
        <a:off x="2018327" y="2727555"/>
        <a:ext cx="5666242" cy="1049997"/>
      </dsp:txXfrm>
    </dsp:sp>
    <dsp:sp modelId="{9D6EC581-A969-4F41-9A1A-F0899E98214D}">
      <dsp:nvSpPr>
        <dsp:cNvPr id="0" name=""/>
        <dsp:cNvSpPr/>
      </dsp:nvSpPr>
      <dsp:spPr>
        <a:xfrm>
          <a:off x="1230830" y="2727555"/>
          <a:ext cx="1049997" cy="104999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3CEBF-606C-4247-9332-9DEC21D67FF3}">
      <dsp:nvSpPr>
        <dsp:cNvPr id="0" name=""/>
        <dsp:cNvSpPr/>
      </dsp:nvSpPr>
      <dsp:spPr>
        <a:xfrm>
          <a:off x="-5207351" y="-797630"/>
          <a:ext cx="6201253" cy="6201253"/>
        </a:xfrm>
        <a:prstGeom prst="blockArc">
          <a:avLst>
            <a:gd name="adj1" fmla="val 18900000"/>
            <a:gd name="adj2" fmla="val 2700000"/>
            <a:gd name="adj3" fmla="val 348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7108C0-E51D-4CA1-8BA1-E12E3A8623FD}">
      <dsp:nvSpPr>
        <dsp:cNvPr id="0" name=""/>
        <dsp:cNvSpPr/>
      </dsp:nvSpPr>
      <dsp:spPr>
        <a:xfrm>
          <a:off x="607148" y="463169"/>
          <a:ext cx="6079998" cy="9211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120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Menggambarkan posisi keuangan mengenai aset, kewajiban dan ekuitas</a:t>
          </a:r>
          <a:endParaRPr lang="id-ID" sz="2400" kern="1200" dirty="0"/>
        </a:p>
      </dsp:txBody>
      <dsp:txXfrm>
        <a:off x="607148" y="463169"/>
        <a:ext cx="6079998" cy="921198"/>
      </dsp:txXfrm>
    </dsp:sp>
    <dsp:sp modelId="{CF5E8400-DBC1-414A-A826-98DEF473943B}">
      <dsp:nvSpPr>
        <dsp:cNvPr id="0" name=""/>
        <dsp:cNvSpPr/>
      </dsp:nvSpPr>
      <dsp:spPr>
        <a:xfrm>
          <a:off x="63562" y="345449"/>
          <a:ext cx="1151498" cy="11514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22507E-7257-4F25-9E72-348BADEDCE23}">
      <dsp:nvSpPr>
        <dsp:cNvPr id="0" name=""/>
        <dsp:cNvSpPr/>
      </dsp:nvSpPr>
      <dsp:spPr>
        <a:xfrm>
          <a:off x="974167" y="1842396"/>
          <a:ext cx="5745143" cy="9211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120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2400" kern="1200" dirty="0" smtClean="0"/>
            <a:t>Posisi Neraca harus balance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2400" kern="1200" dirty="0" smtClean="0"/>
            <a:t>(Aset = Kewajiban + Ekuitas)</a:t>
          </a:r>
          <a:endParaRPr lang="id-ID" sz="2400" kern="1200" dirty="0"/>
        </a:p>
      </dsp:txBody>
      <dsp:txXfrm>
        <a:off x="974167" y="1842396"/>
        <a:ext cx="5745143" cy="921198"/>
      </dsp:txXfrm>
    </dsp:sp>
    <dsp:sp modelId="{33D14455-BEB3-4DAF-8E19-A9E2777CA0AE}">
      <dsp:nvSpPr>
        <dsp:cNvPr id="0" name=""/>
        <dsp:cNvSpPr/>
      </dsp:nvSpPr>
      <dsp:spPr>
        <a:xfrm>
          <a:off x="398418" y="1727247"/>
          <a:ext cx="1151498" cy="11514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B93106-9ECC-434D-B69D-071E1C07C489}">
      <dsp:nvSpPr>
        <dsp:cNvPr id="0" name=""/>
        <dsp:cNvSpPr/>
      </dsp:nvSpPr>
      <dsp:spPr>
        <a:xfrm>
          <a:off x="639311" y="3224194"/>
          <a:ext cx="6079998" cy="9211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120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Disajikan dengan posisi keuangan tahun sebelumnya</a:t>
          </a:r>
          <a:endParaRPr lang="id-ID" sz="2400" kern="1200" dirty="0"/>
        </a:p>
      </dsp:txBody>
      <dsp:txXfrm>
        <a:off x="639311" y="3224194"/>
        <a:ext cx="6079998" cy="921198"/>
      </dsp:txXfrm>
    </dsp:sp>
    <dsp:sp modelId="{D42918B0-BA6E-47CD-9BCE-AF35B308EF4A}">
      <dsp:nvSpPr>
        <dsp:cNvPr id="0" name=""/>
        <dsp:cNvSpPr/>
      </dsp:nvSpPr>
      <dsp:spPr>
        <a:xfrm>
          <a:off x="63562" y="3109044"/>
          <a:ext cx="1151498" cy="11514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1CF200-ED0C-47A6-A73E-33F358D12C36}">
      <dsp:nvSpPr>
        <dsp:cNvPr id="0" name=""/>
        <dsp:cNvSpPr/>
      </dsp:nvSpPr>
      <dsp:spPr>
        <a:xfrm>
          <a:off x="3566159" y="1562"/>
          <a:ext cx="5349240" cy="8461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400" kern="1200" dirty="0" smtClean="0"/>
            <a:t>SKPD Pengelola Dana Bansos/Bagi Hasil/Bankeu melampirkan realisasi per masing-masing penerima</a:t>
          </a:r>
          <a:endParaRPr lang="id-ID" sz="1400" kern="1200" dirty="0"/>
        </a:p>
      </dsp:txBody>
      <dsp:txXfrm>
        <a:off x="3566159" y="107333"/>
        <a:ext cx="5031926" cy="634628"/>
      </dsp:txXfrm>
    </dsp:sp>
    <dsp:sp modelId="{2799A563-9500-445E-843B-FCF3AA543F74}">
      <dsp:nvSpPr>
        <dsp:cNvPr id="0" name=""/>
        <dsp:cNvSpPr/>
      </dsp:nvSpPr>
      <dsp:spPr>
        <a:xfrm>
          <a:off x="0" y="1562"/>
          <a:ext cx="3566160" cy="8461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2500" kern="1200" dirty="0" smtClean="0"/>
            <a:t>Realisasi Bansos/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2500" kern="1200" dirty="0" smtClean="0"/>
            <a:t>Bagi Hasil/Bankeu</a:t>
          </a:r>
          <a:endParaRPr lang="id-ID" sz="2500" kern="1200" dirty="0"/>
        </a:p>
      </dsp:txBody>
      <dsp:txXfrm>
        <a:off x="41307" y="42869"/>
        <a:ext cx="3483546" cy="763556"/>
      </dsp:txXfrm>
    </dsp:sp>
    <dsp:sp modelId="{B1A92E36-500F-4048-BF54-8F50F571365A}">
      <dsp:nvSpPr>
        <dsp:cNvPr id="0" name=""/>
        <dsp:cNvSpPr/>
      </dsp:nvSpPr>
      <dsp:spPr>
        <a:xfrm>
          <a:off x="3566159" y="932350"/>
          <a:ext cx="5349240" cy="8461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200" kern="1200" dirty="0" smtClean="0"/>
            <a:t>Dilaporkan oleh SKPD penerima Dana Dekon/TP/UB</a:t>
          </a:r>
          <a:endParaRPr lang="id-ID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200" kern="1200" dirty="0" smtClean="0"/>
            <a:t>BAP3DA menyajikan ikhtisar Realisasi Dana Dekon/TP/UB yang diterima Kab Kebumen TA 2018</a:t>
          </a:r>
          <a:endParaRPr lang="id-ID" sz="1200" kern="1200" dirty="0"/>
        </a:p>
      </dsp:txBody>
      <dsp:txXfrm>
        <a:off x="3566159" y="1038121"/>
        <a:ext cx="5031926" cy="634628"/>
      </dsp:txXfrm>
    </dsp:sp>
    <dsp:sp modelId="{EDBE5057-D921-4CD6-B907-9B2A97F9741A}">
      <dsp:nvSpPr>
        <dsp:cNvPr id="0" name=""/>
        <dsp:cNvSpPr/>
      </dsp:nvSpPr>
      <dsp:spPr>
        <a:xfrm>
          <a:off x="0" y="932350"/>
          <a:ext cx="3566160" cy="8461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Dana Dekon/TP/UB</a:t>
          </a:r>
          <a:endParaRPr lang="id-ID" sz="2500" kern="1200" dirty="0"/>
        </a:p>
      </dsp:txBody>
      <dsp:txXfrm>
        <a:off x="41307" y="973657"/>
        <a:ext cx="3483546" cy="763556"/>
      </dsp:txXfrm>
    </dsp:sp>
    <dsp:sp modelId="{CB081CA3-AE5C-4D52-B58C-1F64664D8C5E}">
      <dsp:nvSpPr>
        <dsp:cNvPr id="0" name=""/>
        <dsp:cNvSpPr/>
      </dsp:nvSpPr>
      <dsp:spPr>
        <a:xfrm>
          <a:off x="3566159" y="1863138"/>
          <a:ext cx="5349240" cy="8461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400" kern="1200" dirty="0" smtClean="0"/>
            <a:t>Bag Perekonomian menyajikan Ikhtisar LK BUMD dan dilampiri LK masing-masing BUMD</a:t>
          </a:r>
          <a:endParaRPr lang="id-ID" sz="1400" kern="1200" dirty="0"/>
        </a:p>
      </dsp:txBody>
      <dsp:txXfrm>
        <a:off x="3566159" y="1968909"/>
        <a:ext cx="5031926" cy="634628"/>
      </dsp:txXfrm>
    </dsp:sp>
    <dsp:sp modelId="{751CE373-802A-4A7E-9504-339D3B2E2738}">
      <dsp:nvSpPr>
        <dsp:cNvPr id="0" name=""/>
        <dsp:cNvSpPr/>
      </dsp:nvSpPr>
      <dsp:spPr>
        <a:xfrm>
          <a:off x="0" y="1863138"/>
          <a:ext cx="3566160" cy="8461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LK BUMD</a:t>
          </a:r>
          <a:endParaRPr lang="id-ID" sz="2500" kern="1200" dirty="0"/>
        </a:p>
      </dsp:txBody>
      <dsp:txXfrm>
        <a:off x="41307" y="1904445"/>
        <a:ext cx="3483546" cy="763556"/>
      </dsp:txXfrm>
    </dsp:sp>
    <dsp:sp modelId="{6112457E-A1EF-45FD-A636-6CF31C6F2B91}">
      <dsp:nvSpPr>
        <dsp:cNvPr id="0" name=""/>
        <dsp:cNvSpPr/>
      </dsp:nvSpPr>
      <dsp:spPr>
        <a:xfrm>
          <a:off x="3566159" y="2793925"/>
          <a:ext cx="5349240" cy="8461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050" kern="1200" dirty="0" smtClean="0"/>
            <a:t>SMP melampirkan laporan penerimaan dan penggunaan BOS 2018 sesuai SP2B</a:t>
          </a:r>
          <a:endParaRPr lang="id-ID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050" kern="1200" dirty="0" smtClean="0"/>
            <a:t>UPTD merekap laporan penerimaan dan penggunaan BOS SDN di wilayahnya</a:t>
          </a:r>
          <a:endParaRPr lang="id-ID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050" kern="1200" dirty="0" smtClean="0"/>
            <a:t>Dikpora melampirkan rekap penerimaan dan penggunaan BOS total Kabupaten</a:t>
          </a:r>
          <a:endParaRPr lang="id-ID" sz="1050" kern="1200" dirty="0"/>
        </a:p>
      </dsp:txBody>
      <dsp:txXfrm>
        <a:off x="3566159" y="2899696"/>
        <a:ext cx="5031926" cy="634628"/>
      </dsp:txXfrm>
    </dsp:sp>
    <dsp:sp modelId="{75842185-0461-4860-8A53-20D93FFCC28E}">
      <dsp:nvSpPr>
        <dsp:cNvPr id="0" name=""/>
        <dsp:cNvSpPr/>
      </dsp:nvSpPr>
      <dsp:spPr>
        <a:xfrm>
          <a:off x="0" y="2793925"/>
          <a:ext cx="3566160" cy="8461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Dana BOS</a:t>
          </a:r>
          <a:endParaRPr lang="id-ID" sz="2500" kern="1200" dirty="0"/>
        </a:p>
      </dsp:txBody>
      <dsp:txXfrm>
        <a:off x="41307" y="2835232"/>
        <a:ext cx="3483546" cy="763556"/>
      </dsp:txXfrm>
    </dsp:sp>
    <dsp:sp modelId="{1E36E155-1E9C-49DE-A258-7F1A68E56222}">
      <dsp:nvSpPr>
        <dsp:cNvPr id="0" name=""/>
        <dsp:cNvSpPr/>
      </dsp:nvSpPr>
      <dsp:spPr>
        <a:xfrm>
          <a:off x="3566159" y="3724713"/>
          <a:ext cx="5349240" cy="8461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400" kern="1200" dirty="0" smtClean="0"/>
            <a:t>Masing-masing Kecamatan merekap realisasi APBDes di wilayahnya</a:t>
          </a:r>
          <a:endParaRPr lang="id-ID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400" kern="1200" dirty="0" smtClean="0"/>
            <a:t>Dispermades-P3A merekap realisasi APBDes total kabupaten</a:t>
          </a:r>
          <a:endParaRPr lang="id-ID" sz="1400" kern="1200" dirty="0"/>
        </a:p>
      </dsp:txBody>
      <dsp:txXfrm>
        <a:off x="3566159" y="3830484"/>
        <a:ext cx="5031926" cy="634628"/>
      </dsp:txXfrm>
    </dsp:sp>
    <dsp:sp modelId="{AD558025-B042-4615-B2E0-6344AB64074E}">
      <dsp:nvSpPr>
        <dsp:cNvPr id="0" name=""/>
        <dsp:cNvSpPr/>
      </dsp:nvSpPr>
      <dsp:spPr>
        <a:xfrm>
          <a:off x="0" y="3724713"/>
          <a:ext cx="3566160" cy="8461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Realisasi APBDes</a:t>
          </a:r>
          <a:endParaRPr lang="id-ID" sz="2500" kern="1200" dirty="0"/>
        </a:p>
      </dsp:txBody>
      <dsp:txXfrm>
        <a:off x="41307" y="3766020"/>
        <a:ext cx="3483546" cy="76355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F02068-9F2E-4E89-93F4-18F37BCF9722}">
      <dsp:nvSpPr>
        <dsp:cNvPr id="0" name=""/>
        <dsp:cNvSpPr/>
      </dsp:nvSpPr>
      <dsp:spPr>
        <a:xfrm>
          <a:off x="1981586" y="2877"/>
          <a:ext cx="1375618" cy="13756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smtClean="0"/>
            <a:t>LK SKPD &amp; BLUD</a:t>
          </a:r>
          <a:endParaRPr lang="id-ID" sz="2000" kern="1200" dirty="0"/>
        </a:p>
      </dsp:txBody>
      <dsp:txXfrm>
        <a:off x="2183041" y="204332"/>
        <a:ext cx="972708" cy="972708"/>
      </dsp:txXfrm>
    </dsp:sp>
    <dsp:sp modelId="{4EABF9A1-8821-49ED-BB4D-C7D9E0DAC782}">
      <dsp:nvSpPr>
        <dsp:cNvPr id="0" name=""/>
        <dsp:cNvSpPr/>
      </dsp:nvSpPr>
      <dsp:spPr>
        <a:xfrm>
          <a:off x="2270466" y="1490195"/>
          <a:ext cx="797858" cy="797858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400" kern="1200"/>
        </a:p>
      </dsp:txBody>
      <dsp:txXfrm>
        <a:off x="2376222" y="1795296"/>
        <a:ext cx="586346" cy="187656"/>
      </dsp:txXfrm>
    </dsp:sp>
    <dsp:sp modelId="{6C4D02BC-8C63-445A-A08B-8ABC0C7F45DC}">
      <dsp:nvSpPr>
        <dsp:cNvPr id="0" name=""/>
        <dsp:cNvSpPr/>
      </dsp:nvSpPr>
      <dsp:spPr>
        <a:xfrm>
          <a:off x="1981586" y="2399754"/>
          <a:ext cx="1375618" cy="13756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LK-PPKD</a:t>
          </a:r>
          <a:endParaRPr lang="id-ID" sz="2000" kern="1200" dirty="0"/>
        </a:p>
      </dsp:txBody>
      <dsp:txXfrm>
        <a:off x="2183041" y="2601209"/>
        <a:ext cx="972708" cy="972708"/>
      </dsp:txXfrm>
    </dsp:sp>
    <dsp:sp modelId="{75BB35C2-FA45-4100-936A-2301603BDB96}">
      <dsp:nvSpPr>
        <dsp:cNvPr id="0" name=""/>
        <dsp:cNvSpPr/>
      </dsp:nvSpPr>
      <dsp:spPr>
        <a:xfrm>
          <a:off x="3563548" y="1633259"/>
          <a:ext cx="437446" cy="5117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/>
        </a:p>
      </dsp:txBody>
      <dsp:txXfrm>
        <a:off x="3563548" y="1735605"/>
        <a:ext cx="306212" cy="307038"/>
      </dsp:txXfrm>
    </dsp:sp>
    <dsp:sp modelId="{6CB78CFF-2864-4F4A-91B8-6131BD864BEE}">
      <dsp:nvSpPr>
        <dsp:cNvPr id="0" name=""/>
        <dsp:cNvSpPr/>
      </dsp:nvSpPr>
      <dsp:spPr>
        <a:xfrm>
          <a:off x="4182576" y="513506"/>
          <a:ext cx="2751236" cy="27512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5400" kern="1200" dirty="0" smtClean="0"/>
            <a:t>LKPD</a:t>
          </a:r>
          <a:endParaRPr lang="id-ID" sz="5400" kern="1200" dirty="0"/>
        </a:p>
      </dsp:txBody>
      <dsp:txXfrm>
        <a:off x="4585485" y="916415"/>
        <a:ext cx="1945418" cy="19454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d-ID" sz="3600" dirty="0" smtClean="0"/>
              <a:t>PENYUSUNAN LAPORAN KEUANGAN PERANGKAT DAERAH 2018</a:t>
            </a:r>
            <a:endParaRPr lang="id-ID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79436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Laporan Realisasi Anggaran </a:t>
            </a:r>
            <a:r>
              <a:rPr lang="id-ID" sz="2000" dirty="0" smtClean="0"/>
              <a:t>(PSAP 02)</a:t>
            </a:r>
            <a:endParaRPr lang="id-ID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6596435"/>
              </p:ext>
            </p:extLst>
          </p:nvPr>
        </p:nvGraphicFramePr>
        <p:xfrm>
          <a:off x="2589213" y="1558344"/>
          <a:ext cx="8915400" cy="43535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218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44082"/>
          </a:xfrm>
        </p:spPr>
        <p:txBody>
          <a:bodyPr/>
          <a:lstStyle/>
          <a:p>
            <a:r>
              <a:rPr lang="id-ID" dirty="0" smtClean="0"/>
              <a:t>Format LRA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355202"/>
              </p:ext>
            </p:extLst>
          </p:nvPr>
        </p:nvGraphicFramePr>
        <p:xfrm>
          <a:off x="2099255" y="1234140"/>
          <a:ext cx="8667482" cy="49541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71568"/>
                <a:gridCol w="1367379"/>
                <a:gridCol w="1401657"/>
                <a:gridCol w="535463"/>
                <a:gridCol w="1291415"/>
              </a:tblGrid>
              <a:tr h="27153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URAIAN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ANGGARAN 2017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REALISASI 2017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%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REALISASI 2016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</a:tr>
              <a:tr h="95356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PENDAPATAN-LRA</a:t>
                      </a:r>
                    </a:p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PENDAPATAN ASLI DAERAH-LRA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Pendapatan pajak daerah-LRA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Pendapatan retribusi daerah-LRA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Lain-lain PAD yang Sah-LRA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</a:tr>
              <a:tr h="25757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Jumlah Pendapatan Asli daerah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</a:tr>
              <a:tr h="239316">
                <a:tc>
                  <a:txBody>
                    <a:bodyPr/>
                    <a:lstStyle/>
                    <a:p>
                      <a:pPr marL="6858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JUMLAH PENDAPATAN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</a:tr>
              <a:tr h="43180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BELANJA</a:t>
                      </a:r>
                    </a:p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BELANJA OPERASI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Belanja pegawai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Belanja Barang dan Jasa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</a:tr>
              <a:tr h="21590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Jumlah Belanja Operasi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</a:tr>
              <a:tr h="755650">
                <a:tc>
                  <a:txBody>
                    <a:bodyPr/>
                    <a:lstStyle/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BELANJA MODAL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Belanja Tanah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Belanja Peralatan dan Mesin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Belanja Gedung dan bangunan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Belanja Jalan, Irigasi dan Jaringan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Belanja Aset Tetap Lainnya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Belanja Aset Lainnya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</a:tr>
              <a:tr h="215900">
                <a:tc>
                  <a:txBody>
                    <a:bodyPr/>
                    <a:lstStyle/>
                    <a:p>
                      <a:pPr marL="457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Jumlah Belanja Modal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</a:tr>
              <a:tr h="227140">
                <a:tc>
                  <a:txBody>
                    <a:bodyPr/>
                    <a:lstStyle/>
                    <a:p>
                      <a:pPr marL="6858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JUMLAH BELANJA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</a:tr>
              <a:tr h="215900">
                <a:tc>
                  <a:txBody>
                    <a:bodyPr/>
                    <a:lstStyle/>
                    <a:p>
                      <a:pPr marL="914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SURPLUS/DEFISIT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</a:tr>
              <a:tr h="215900">
                <a:tc>
                  <a:txBody>
                    <a:bodyPr/>
                    <a:lstStyle/>
                    <a:p>
                      <a:pPr marL="2159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SISA LEBIH PEMBIAYAAN ANGGARAN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01" marR="384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67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Laporan Operasional </a:t>
            </a:r>
            <a:r>
              <a:rPr lang="id-ID" sz="1800" dirty="0" smtClean="0"/>
              <a:t>(PSAP 12)</a:t>
            </a:r>
            <a:endParaRPr lang="id-ID" sz="1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7332589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541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Klasifikasi Pendapatan-LO dan Beban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9933409"/>
              </p:ext>
            </p:extLst>
          </p:nvPr>
        </p:nvGraphicFramePr>
        <p:xfrm>
          <a:off x="2589213" y="1416676"/>
          <a:ext cx="8915400" cy="4497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700"/>
                <a:gridCol w="4457700"/>
              </a:tblGrid>
              <a:tr h="1102240">
                <a:tc>
                  <a:txBody>
                    <a:bodyPr/>
                    <a:lstStyle/>
                    <a:p>
                      <a:r>
                        <a:rPr lang="id-ID" dirty="0" smtClean="0"/>
                        <a:t>Pendapatan-LO </a:t>
                      </a:r>
                    </a:p>
                    <a:p>
                      <a:r>
                        <a:rPr lang="id-ID" dirty="0" smtClean="0"/>
                        <a:t>(diklasifikasikan menurut sumber pedapatan)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Beban</a:t>
                      </a:r>
                    </a:p>
                    <a:p>
                      <a:r>
                        <a:rPr lang="id-ID" dirty="0" smtClean="0"/>
                        <a:t>(diklasifikasikan menurut klasifikasi ekonomi)</a:t>
                      </a:r>
                      <a:endParaRPr lang="id-ID" dirty="0"/>
                    </a:p>
                  </a:txBody>
                  <a:tcPr/>
                </a:tc>
              </a:tr>
              <a:tr h="447020">
                <a:tc>
                  <a:txBody>
                    <a:bodyPr/>
                    <a:lstStyle/>
                    <a:p>
                      <a:r>
                        <a:rPr lang="id-ID" dirty="0" smtClean="0"/>
                        <a:t>Pendapatan Asli Daerah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Beban Pegawai</a:t>
                      </a:r>
                      <a:endParaRPr lang="id-ID" dirty="0"/>
                    </a:p>
                  </a:txBody>
                  <a:tcPr/>
                </a:tc>
              </a:tr>
              <a:tr h="447020">
                <a:tc>
                  <a:txBody>
                    <a:bodyPr/>
                    <a:lstStyle/>
                    <a:p>
                      <a:r>
                        <a:rPr lang="id-ID" dirty="0" smtClean="0"/>
                        <a:t>Pendapatan Transfer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Beban Barang</a:t>
                      </a:r>
                      <a:endParaRPr lang="id-ID" dirty="0"/>
                    </a:p>
                  </a:txBody>
                  <a:tcPr/>
                </a:tc>
              </a:tr>
              <a:tr h="447020">
                <a:tc>
                  <a:txBody>
                    <a:bodyPr/>
                    <a:lstStyle/>
                    <a:p>
                      <a:r>
                        <a:rPr lang="id-ID" dirty="0" smtClean="0"/>
                        <a:t>Lain-lain Pendapatan Yang Sah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Beban Hibah</a:t>
                      </a:r>
                      <a:endParaRPr lang="id-ID" dirty="0"/>
                    </a:p>
                  </a:txBody>
                  <a:tcPr/>
                </a:tc>
              </a:tr>
              <a:tr h="440896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Beban Bansos</a:t>
                      </a:r>
                      <a:endParaRPr lang="id-ID" dirty="0"/>
                    </a:p>
                  </a:txBody>
                  <a:tcPr/>
                </a:tc>
              </a:tr>
              <a:tr h="440896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Beban Penyusutan/Amortisasi</a:t>
                      </a:r>
                      <a:endParaRPr lang="id-ID" dirty="0"/>
                    </a:p>
                  </a:txBody>
                  <a:tcPr/>
                </a:tc>
              </a:tr>
              <a:tr h="440896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Beban Penyisihan</a:t>
                      </a:r>
                      <a:r>
                        <a:rPr lang="id-ID" baseline="0" dirty="0" smtClean="0"/>
                        <a:t> Piutang</a:t>
                      </a:r>
                      <a:endParaRPr lang="id-ID" dirty="0"/>
                    </a:p>
                  </a:txBody>
                  <a:tcPr/>
                </a:tc>
              </a:tr>
              <a:tr h="220448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Beban Transfer</a:t>
                      </a:r>
                      <a:endParaRPr lang="id-ID" dirty="0"/>
                    </a:p>
                  </a:txBody>
                  <a:tcPr/>
                </a:tc>
              </a:tr>
              <a:tr h="220448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Beban tak Terduga</a:t>
                      </a:r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02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Format Laporan Operasional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4114251"/>
              </p:ext>
            </p:extLst>
          </p:nvPr>
        </p:nvGraphicFramePr>
        <p:xfrm>
          <a:off x="2343953" y="1421511"/>
          <a:ext cx="8165207" cy="54634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01140"/>
                <a:gridCol w="1210200"/>
                <a:gridCol w="1250178"/>
                <a:gridCol w="1405954"/>
                <a:gridCol w="1197735"/>
              </a:tblGrid>
              <a:tr h="62623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URAIAN</a:t>
                      </a:r>
                      <a:endParaRPr lang="id-ID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01" marR="480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 smtClean="0">
                          <a:effectLst/>
                        </a:rPr>
                        <a:t>2018</a:t>
                      </a:r>
                      <a:endParaRPr lang="id-ID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01" marR="480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 smtClean="0">
                          <a:effectLst/>
                        </a:rPr>
                        <a:t>2017</a:t>
                      </a:r>
                      <a:endParaRPr lang="id-ID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01" marR="48001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KENAIKAN/ PENURUNAN</a:t>
                      </a:r>
                      <a:endParaRPr lang="id-ID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01" marR="48001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%</a:t>
                      </a:r>
                      <a:endParaRPr lang="id-ID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01" marR="48001" marT="0" marB="0"/>
                </a:tc>
              </a:tr>
              <a:tr h="29686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PENDAPATAN-LO</a:t>
                      </a:r>
                    </a:p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PENDAPATAN ASLI DAERAH-LO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Pendapatan pajak daerah-LO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Pendapatan retribusi daerah-LO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Lain-lain PAD yang Sah-LO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Jumlah Pendapatan Asli daerah-LO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BEBAN</a:t>
                      </a:r>
                    </a:p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BEBAN OPERASI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Beban pegawai-LO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Beban Barang dan Jasa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Beban Bunga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Beban Subsidi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Beban Hibah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Beban Bantuan Sosial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Beban Penyusutan &amp; Amortisasi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Beban Penyisihan Piutang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Beban Lain-lain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Jumlah Beban Operasi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</a:p>
                    <a:p>
                      <a:pPr marL="6858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JUMLAH BEBAN</a:t>
                      </a:r>
                    </a:p>
                    <a:p>
                      <a:pPr marL="9144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SURPLUS/DEFISIT - LO</a:t>
                      </a:r>
                      <a:endParaRPr lang="id-ID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01" marR="480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  <a:endParaRPr lang="id-ID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01" marR="480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  <a:endParaRPr lang="id-ID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01" marR="480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  <a:endParaRPr lang="id-ID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01" marR="4800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  <a:endParaRPr lang="id-ID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001" marR="480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477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Format Laporan Perubahan Ekuitas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4885984"/>
              </p:ext>
            </p:extLst>
          </p:nvPr>
        </p:nvGraphicFramePr>
        <p:xfrm>
          <a:off x="2395469" y="1905001"/>
          <a:ext cx="8062176" cy="36457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83242"/>
                <a:gridCol w="1375137"/>
                <a:gridCol w="1403797"/>
              </a:tblGrid>
              <a:tr h="318833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</a:rPr>
                        <a:t>URAIAN</a:t>
                      </a:r>
                      <a:endParaRPr lang="id-ID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 smtClean="0">
                          <a:effectLst/>
                        </a:rPr>
                        <a:t>2018</a:t>
                      </a:r>
                      <a:endParaRPr lang="id-ID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 smtClean="0">
                          <a:effectLst/>
                        </a:rPr>
                        <a:t>2017</a:t>
                      </a:r>
                      <a:endParaRPr lang="id-ID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26961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</a:rPr>
                        <a:t>EKUITAS AWAL</a:t>
                      </a:r>
                    </a:p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</a:rPr>
                        <a:t>SURPLUS/DEFISIT LO</a:t>
                      </a:r>
                    </a:p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</a:rPr>
                        <a:t>DAMPAK KOMULATIF PERUBAHAN KEBIJAKAN / KESALAHAN MENDASAR:</a:t>
                      </a:r>
                    </a:p>
                    <a:p>
                      <a:pPr marL="3429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</a:rPr>
                        <a:t>KOREKSI NILAI PERSEDIAAN</a:t>
                      </a:r>
                    </a:p>
                    <a:p>
                      <a:pPr marL="3429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</a:rPr>
                        <a:t>SELISIH REVALUASI ASET TETAP</a:t>
                      </a:r>
                    </a:p>
                    <a:p>
                      <a:pPr marL="3429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</a:rPr>
                        <a:t>LAIN-LAIN</a:t>
                      </a:r>
                    </a:p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</a:rPr>
                        <a:t>EKUITAS AKHIR</a:t>
                      </a:r>
                      <a:endParaRPr lang="id-ID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</a:rPr>
                        <a:t> </a:t>
                      </a:r>
                      <a:endParaRPr lang="id-ID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</a:rPr>
                        <a:t> </a:t>
                      </a:r>
                      <a:endParaRPr lang="id-ID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893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NERACA</a:t>
            </a:r>
            <a:endParaRPr lang="id-ID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41" y="1682840"/>
            <a:ext cx="4409872" cy="3778250"/>
          </a:xfr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639484019"/>
              </p:ext>
            </p:extLst>
          </p:nvPr>
        </p:nvGraphicFramePr>
        <p:xfrm>
          <a:off x="5409126" y="1682840"/>
          <a:ext cx="6782873" cy="4605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4427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228600"/>
            <a:ext cx="8911687" cy="1280890"/>
          </a:xfrm>
        </p:spPr>
        <p:txBody>
          <a:bodyPr/>
          <a:lstStyle/>
          <a:p>
            <a:r>
              <a:rPr lang="id-ID" dirty="0" smtClean="0"/>
              <a:t>Format Neraca</a:t>
            </a:r>
            <a:endParaRPr lang="id-ID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5551983"/>
              </p:ext>
            </p:extLst>
          </p:nvPr>
        </p:nvGraphicFramePr>
        <p:xfrm>
          <a:off x="2592925" y="706374"/>
          <a:ext cx="7207899" cy="61516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30583"/>
                <a:gridCol w="1238658"/>
                <a:gridCol w="1238658"/>
              </a:tblGrid>
              <a:tr h="96878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URAIAN</a:t>
                      </a:r>
                      <a:endParaRPr lang="id-ID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463" marR="3446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 smtClean="0">
                          <a:effectLst/>
                        </a:rPr>
                        <a:t>2018</a:t>
                      </a:r>
                      <a:endParaRPr lang="id-ID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463" marR="3446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 smtClean="0">
                          <a:effectLst/>
                        </a:rPr>
                        <a:t>2017</a:t>
                      </a:r>
                      <a:endParaRPr lang="id-ID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463" marR="34463" marT="0" marB="0"/>
                </a:tc>
              </a:tr>
              <a:tr h="368137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08785" algn="ctr"/>
                        </a:tabLst>
                      </a:pPr>
                      <a:r>
                        <a:rPr lang="id-ID" sz="900" dirty="0">
                          <a:effectLst/>
                        </a:rPr>
                        <a:t>ASET	</a:t>
                      </a:r>
                    </a:p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ASET LANCAR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Kas di Bendahara Penerimaan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Kas di Bendahara Pengeluaran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Kas di BLUD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Kas lainnya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Setara Kas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Piutang Pajak Daerah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Piutang Retribusi Daerah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Piutang Lainnya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Penyisihan Piutang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Beban Dibayar Dimuka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Bagian Lancar Tagihan Penjualan Angsuran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Bagian Lancar Tututan Ganti Kerugian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Persediaan</a:t>
                      </a:r>
                    </a:p>
                    <a:p>
                      <a:pPr marL="5715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Jumlah Aset lancar</a:t>
                      </a:r>
                    </a:p>
                    <a:p>
                      <a:pPr marL="5715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 </a:t>
                      </a:r>
                    </a:p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ASET TETAP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Tanah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Peralatan dan Mesin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Gedung dan bangunan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Jalan, Irigasi dan Jaringan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Aset Tetap Lainnya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Konstruksi Dalam Pengerjaan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Akumulasi Penyusutan</a:t>
                      </a:r>
                    </a:p>
                    <a:p>
                      <a:pPr marL="5715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Jumlah Aset tetap</a:t>
                      </a:r>
                    </a:p>
                    <a:p>
                      <a:pPr marL="5715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 </a:t>
                      </a:r>
                    </a:p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ASET LAINNYA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Tagihan Jangka Panjang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Kemitraan dengan Pihak Ketiga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Aset Tak Berwujud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Amortisasi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Aset Lain-Lain</a:t>
                      </a:r>
                    </a:p>
                    <a:p>
                      <a:pPr marL="5715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Jumlah Aset lainnya</a:t>
                      </a:r>
                    </a:p>
                    <a:p>
                      <a:pPr marL="9144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JUMLAH ASET</a:t>
                      </a:r>
                    </a:p>
                    <a:p>
                      <a:pPr marL="9144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 </a:t>
                      </a:r>
                    </a:p>
                    <a:p>
                      <a:pPr marL="9144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JUMLAH KEWAJIBAN DAN EKUITAS</a:t>
                      </a:r>
                    </a:p>
                    <a:p>
                      <a:pPr marL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 </a:t>
                      </a:r>
                      <a:endParaRPr lang="id-ID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463" marR="3446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 </a:t>
                      </a:r>
                      <a:endParaRPr lang="id-ID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463" marR="3446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 </a:t>
                      </a:r>
                      <a:endParaRPr lang="id-ID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463" marR="34463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-1070544" y="0"/>
            <a:ext cx="1326254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5745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CALK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905000"/>
            <a:ext cx="8525256" cy="4006222"/>
          </a:xfrm>
        </p:spPr>
        <p:txBody>
          <a:bodyPr>
            <a:normAutofit lnSpcReduction="10000"/>
          </a:bodyPr>
          <a:lstStyle/>
          <a:p>
            <a:r>
              <a:rPr lang="id-ID" sz="2800" dirty="0" smtClean="0"/>
              <a:t>Meliputi penjelasan atau daftar terinci atau analisis atas nilai suatu pos yang disajikan dalam LRA,        LP-SAL, Neraca, LO, dan LPE.</a:t>
            </a:r>
          </a:p>
          <a:p>
            <a:r>
              <a:rPr lang="id-ID" sz="2800" dirty="0" smtClean="0"/>
              <a:t>Agar lebih informatif, CALK disajikan secara narasi dan dapat dilengkapi dengan bagan, grafik, daftar, atau bentuk lain yang lazim mengikhtisarkan secara ringkas dan padat kondisi dan posisi keuangan entitas.</a:t>
            </a:r>
          </a:p>
          <a:p>
            <a:pPr marL="0" indent="0">
              <a:buNone/>
            </a:pPr>
            <a:r>
              <a:rPr lang="id-ID" dirty="0" smtClean="0"/>
              <a:t>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06100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Lampiran-lampiran LK OPD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sz="2400" dirty="0" smtClean="0"/>
              <a:t>Daftar Piutang beserta hitungan penyisihannya</a:t>
            </a:r>
          </a:p>
          <a:p>
            <a:r>
              <a:rPr lang="id-ID" sz="2400" dirty="0" smtClean="0"/>
              <a:t>Beban dibayar di muka</a:t>
            </a:r>
          </a:p>
          <a:p>
            <a:r>
              <a:rPr lang="id-ID" sz="2400" dirty="0" smtClean="0"/>
              <a:t>Pendapatan diterima dimuka</a:t>
            </a:r>
          </a:p>
          <a:p>
            <a:r>
              <a:rPr lang="id-ID" sz="2400" dirty="0" smtClean="0"/>
              <a:t>Persediaan</a:t>
            </a:r>
          </a:p>
          <a:p>
            <a:r>
              <a:rPr lang="id-ID" sz="2400" dirty="0" smtClean="0"/>
              <a:t>Daftar aset tetap dan penyusutan</a:t>
            </a:r>
          </a:p>
          <a:p>
            <a:r>
              <a:rPr lang="id-ID" sz="2400" dirty="0" smtClean="0"/>
              <a:t>Daftar Aset tidak berwujud dan amortisasi</a:t>
            </a:r>
          </a:p>
          <a:p>
            <a:r>
              <a:rPr lang="id-ID" sz="2400" dirty="0" smtClean="0"/>
              <a:t>Daftar Konstruksi Dalam Pengerjaan</a:t>
            </a:r>
          </a:p>
          <a:p>
            <a:r>
              <a:rPr lang="id-ID" sz="2400" dirty="0" smtClean="0"/>
              <a:t>Daftar utang/kewajban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614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Dasar Hukum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d-ID" sz="2600" dirty="0" smtClean="0"/>
              <a:t>UU 17 Tahun 2003 tentang Keuangan Negara</a:t>
            </a:r>
          </a:p>
          <a:p>
            <a:r>
              <a:rPr lang="id-ID" sz="2600" dirty="0" smtClean="0"/>
              <a:t>UU 1 Tahun 2004 tentang Perbendaharaan Negara</a:t>
            </a:r>
          </a:p>
          <a:p>
            <a:r>
              <a:rPr lang="id-ID" sz="2600" dirty="0" smtClean="0"/>
              <a:t>UU 23 Tahun 2014 tentang Pemerintahan Daerah</a:t>
            </a:r>
          </a:p>
          <a:p>
            <a:r>
              <a:rPr lang="id-ID" sz="2600" dirty="0" smtClean="0"/>
              <a:t>PP 58 Tahun 2005 tentang Pengelolaan Keuangan daerah</a:t>
            </a:r>
          </a:p>
          <a:p>
            <a:r>
              <a:rPr lang="id-ID" sz="2600" dirty="0" smtClean="0"/>
              <a:t>PP 8 Tahun 2006 tentang Pelaporan Keuangan dan Kinerja Instansi Pemerintah</a:t>
            </a:r>
          </a:p>
          <a:p>
            <a:r>
              <a:rPr lang="id-ID" sz="2600" dirty="0" smtClean="0"/>
              <a:t>PP 71 Tahun 2010 tentang Standar Akuntansi Pemerintahan</a:t>
            </a:r>
          </a:p>
          <a:p>
            <a:r>
              <a:rPr lang="id-ID" sz="2600" dirty="0" smtClean="0"/>
              <a:t>Perda 2 Tahun 2007 tentang Pokok-pokok Pengelolaan Keuangan daerah</a:t>
            </a:r>
          </a:p>
          <a:p>
            <a:r>
              <a:rPr lang="id-ID" sz="2600" dirty="0" smtClean="0"/>
              <a:t>Permendagri 13 Tahun 2006 tentang Pengelolaan Keuangan Daerah</a:t>
            </a:r>
          </a:p>
          <a:p>
            <a:r>
              <a:rPr lang="id-ID" sz="2600" dirty="0" smtClean="0"/>
              <a:t>Permendagri 79 Tahun 2017 tentang Pengelolaan Keuangan BLUD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7043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Lampiran Khusus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5591917"/>
              </p:ext>
            </p:extLst>
          </p:nvPr>
        </p:nvGraphicFramePr>
        <p:xfrm>
          <a:off x="2589213" y="1339403"/>
          <a:ext cx="8915400" cy="4572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245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LK BLUD </a:t>
            </a:r>
            <a:r>
              <a:rPr lang="id-ID" sz="2400" dirty="0" smtClean="0"/>
              <a:t>(PSAP 13)</a:t>
            </a:r>
            <a:endParaRPr lang="id-ID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00011"/>
            <a:ext cx="8915400" cy="46106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id-ID" sz="2000" dirty="0" smtClean="0"/>
              <a:t>Tanggungjawab penyusunan dan penyajian LK BLUD berada pada pimpinan BLUD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d-ID" sz="2000" dirty="0" smtClean="0"/>
              <a:t>Komponen LK BLUD terdiri dari:</a:t>
            </a:r>
          </a:p>
          <a:p>
            <a:pPr marL="0" indent="0">
              <a:buNone/>
            </a:pPr>
            <a:r>
              <a:rPr lang="id-ID" sz="2000" dirty="0"/>
              <a:t> </a:t>
            </a:r>
            <a:r>
              <a:rPr lang="id-ID" sz="2000" dirty="0" smtClean="0"/>
              <a:t>     a. LRA</a:t>
            </a:r>
          </a:p>
          <a:p>
            <a:pPr marL="0" indent="0">
              <a:buNone/>
            </a:pPr>
            <a:r>
              <a:rPr lang="id-ID" sz="2000" dirty="0"/>
              <a:t> </a:t>
            </a:r>
            <a:r>
              <a:rPr lang="id-ID" sz="2000" dirty="0" smtClean="0"/>
              <a:t>     b. LP-SAL</a:t>
            </a:r>
          </a:p>
          <a:p>
            <a:pPr marL="0" indent="0">
              <a:buNone/>
            </a:pPr>
            <a:r>
              <a:rPr lang="id-ID" sz="2000" dirty="0"/>
              <a:t> </a:t>
            </a:r>
            <a:r>
              <a:rPr lang="id-ID" sz="2000" dirty="0" smtClean="0"/>
              <a:t>     c. Neraca</a:t>
            </a:r>
          </a:p>
          <a:p>
            <a:pPr marL="0" indent="0">
              <a:buNone/>
            </a:pPr>
            <a:r>
              <a:rPr lang="id-ID" sz="2000" dirty="0"/>
              <a:t> </a:t>
            </a:r>
            <a:r>
              <a:rPr lang="id-ID" sz="2000" dirty="0" smtClean="0"/>
              <a:t>     d. Laporan Operasional</a:t>
            </a:r>
          </a:p>
          <a:p>
            <a:pPr marL="0" indent="0">
              <a:buNone/>
            </a:pPr>
            <a:r>
              <a:rPr lang="id-ID" sz="2000" dirty="0"/>
              <a:t> </a:t>
            </a:r>
            <a:r>
              <a:rPr lang="id-ID" sz="2000" dirty="0" smtClean="0"/>
              <a:t>     e. Laporan Arus Kas</a:t>
            </a:r>
          </a:p>
          <a:p>
            <a:pPr marL="0" indent="0">
              <a:buNone/>
            </a:pPr>
            <a:r>
              <a:rPr lang="id-ID" sz="2000" dirty="0"/>
              <a:t> </a:t>
            </a:r>
            <a:r>
              <a:rPr lang="id-ID" sz="2000" dirty="0" smtClean="0"/>
              <a:t>     f. Laporan Perubahan Ekuitas</a:t>
            </a:r>
          </a:p>
          <a:p>
            <a:pPr marL="0" indent="0">
              <a:buNone/>
            </a:pPr>
            <a:r>
              <a:rPr lang="id-ID" sz="2000" dirty="0"/>
              <a:t> </a:t>
            </a:r>
            <a:r>
              <a:rPr lang="id-ID" sz="2000" dirty="0" smtClean="0"/>
              <a:t>     g. Catatan atas Laporan Keuangan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d-ID" sz="2000" dirty="0" smtClean="0"/>
              <a:t>LK BLUD unit kerja (Puskesmas) dikonsolidasi oleh Dinas Kesehatan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186482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Konsolidasi LK</a:t>
            </a:r>
            <a:endParaRPr lang="id-ID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7455162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524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Harapan WTP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8275011"/>
              </p:ext>
            </p:extLst>
          </p:nvPr>
        </p:nvGraphicFramePr>
        <p:xfrm>
          <a:off x="1755798" y="2107842"/>
          <a:ext cx="4377716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06305103"/>
              </p:ext>
            </p:extLst>
          </p:nvPr>
        </p:nvGraphicFramePr>
        <p:xfrm>
          <a:off x="4350197" y="809818"/>
          <a:ext cx="784180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44479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68592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Permasalahan Signifikan Penyajian LK </a:t>
            </a:r>
            <a:br>
              <a:rPr lang="id-ID" dirty="0" smtClean="0"/>
            </a:br>
            <a:r>
              <a:rPr lang="id-ID" sz="2200" dirty="0" smtClean="0"/>
              <a:t>(sering menjadi temuan BPK)</a:t>
            </a:r>
            <a:endParaRPr lang="id-ID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22737"/>
            <a:ext cx="8915400" cy="5087155"/>
          </a:xfrm>
        </p:spPr>
        <p:txBody>
          <a:bodyPr>
            <a:normAutofit lnSpcReduction="10000"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Aset </a:t>
            </a:r>
            <a:r>
              <a:rPr lang="en-US" sz="24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Lancar, </a:t>
            </a:r>
            <a:r>
              <a:rPr lang="en-US" sz="2400" b="1" dirty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antara lain: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Penggunaan Kas untuk kepentingan pribadi bendahara, kas tekor, piutang belum disajikan sebesar nilai bersih yang dapat direalisasikan, dan penyajian nilai persediaan belum berdasarkan stock opname.</a:t>
            </a:r>
          </a:p>
          <a:p>
            <a:r>
              <a:rPr lang="en-US" sz="2400" b="1" dirty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Aset </a:t>
            </a:r>
            <a:r>
              <a:rPr lang="en-US" sz="24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Tetap, </a:t>
            </a:r>
            <a:r>
              <a:rPr lang="en-US" sz="2400" b="1" dirty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antara lain: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Aset Tetap tanah, gedung dan bangunan, peralatan dan mesin, serta jalan, irigasi dan jaringan belum dilakukan pencatatan atau dicatat tidak akurat dan tidak diketahui keberadaannya.</a:t>
            </a:r>
          </a:p>
          <a:p>
            <a:r>
              <a:rPr lang="en-US" sz="2400" b="1" dirty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Belanja </a:t>
            </a:r>
            <a:r>
              <a:rPr lang="en-US" sz="24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Operasi, </a:t>
            </a:r>
            <a:r>
              <a:rPr lang="en-US" sz="2400" b="1" dirty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antara lain: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Belanja Barang berindikasi fiktif, Belanja Barang tidak sesuai dengan ketentuan, serta Belanja Hibah tidak dipertanggungjawabkan dan tidak dapat ditelusuri.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58314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18324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id-ID" dirty="0" smtClean="0">
                <a:solidFill>
                  <a:srgbClr val="7030A0"/>
                </a:solidFill>
              </a:rPr>
              <a:t>DOKUMEN YG HRS DISIAPKAN UNTUK AUDIT PENDAHULUAN</a:t>
            </a:r>
            <a:endParaRPr lang="id-ID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803042"/>
            <a:ext cx="8915400" cy="5054957"/>
          </a:xfrm>
        </p:spPr>
        <p:txBody>
          <a:bodyPr>
            <a:normAutofit lnSpcReduction="10000"/>
          </a:bodyPr>
          <a:lstStyle/>
          <a:p>
            <a:r>
              <a:rPr lang="id-ID" b="1" dirty="0" smtClean="0"/>
              <a:t>Rekening Bank (Jan-Des 2018 dan Jan 2019)</a:t>
            </a:r>
          </a:p>
          <a:p>
            <a:r>
              <a:rPr lang="id-ID" b="1" dirty="0" smtClean="0"/>
              <a:t>BKU Desember 2018</a:t>
            </a:r>
          </a:p>
          <a:p>
            <a:r>
              <a:rPr lang="id-ID" b="1" dirty="0" smtClean="0"/>
              <a:t>BA Penutupan Kas dan BA Pemeriksaan Kas 2018</a:t>
            </a:r>
          </a:p>
          <a:p>
            <a:r>
              <a:rPr lang="id-ID" b="1" dirty="0" smtClean="0"/>
              <a:t>Laporan Fungsional Desember 2018</a:t>
            </a:r>
          </a:p>
          <a:p>
            <a:r>
              <a:rPr lang="id-ID" b="1" dirty="0" smtClean="0"/>
              <a:t>Register Pengesahan SPJ</a:t>
            </a:r>
          </a:p>
          <a:p>
            <a:r>
              <a:rPr lang="id-ID" b="1" dirty="0" smtClean="0"/>
              <a:t>Register TBP &amp; STS (Bendh Penerimaan)</a:t>
            </a:r>
          </a:p>
          <a:p>
            <a:r>
              <a:rPr lang="id-ID" b="1" dirty="0" smtClean="0"/>
              <a:t>Register SPP/SPM/SP2D (Bendh Pengeluaran)</a:t>
            </a:r>
          </a:p>
          <a:p>
            <a:r>
              <a:rPr lang="id-ID" b="1" dirty="0" smtClean="0"/>
              <a:t>Rekap Penerimaan &amp; Penyetoran Pajak</a:t>
            </a:r>
          </a:p>
          <a:p>
            <a:r>
              <a:rPr lang="id-ID" b="1" dirty="0" smtClean="0"/>
              <a:t>STS Setoran pengembalian belanja</a:t>
            </a:r>
          </a:p>
          <a:p>
            <a:r>
              <a:rPr lang="id-ID" b="1" dirty="0" smtClean="0"/>
              <a:t>Surat Pernyataan Kepemilikan Rekening</a:t>
            </a:r>
          </a:p>
          <a:p>
            <a:r>
              <a:rPr lang="id-ID" b="1" dirty="0" smtClean="0"/>
              <a:t>Daftar Pengadaan Barang dan Jasa (kontraktual)</a:t>
            </a:r>
          </a:p>
          <a:p>
            <a:r>
              <a:rPr lang="id-ID" b="1" dirty="0" smtClean="0"/>
              <a:t>Daftar Belanja Modal</a:t>
            </a:r>
          </a:p>
          <a:p>
            <a:r>
              <a:rPr lang="id-ID" b="1" dirty="0" smtClean="0"/>
              <a:t>BA Pemeriksaan Fisik Persediaan per 31 desember 2018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4806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gradFill>
            <a:gsLst>
              <a:gs pos="0">
                <a:schemeClr val="bg2">
                  <a:tint val="90000"/>
                  <a:satMod val="92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</p:spPr>
        <p:txBody>
          <a:bodyPr>
            <a:normAutofit/>
          </a:bodyPr>
          <a:lstStyle/>
          <a:p>
            <a:r>
              <a:rPr lang="id-ID" sz="4800" dirty="0" smtClean="0">
                <a:latin typeface="Arial Black" panose="020B0A04020102020204" pitchFamily="34" charset="0"/>
              </a:rPr>
              <a:t>TERIMA KASIH</a:t>
            </a:r>
            <a:endParaRPr lang="id-ID" sz="4800" dirty="0"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69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Pengembalian bunga Bank BOS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sz="3600" dirty="0" smtClean="0"/>
              <a:t>Rekening Kasda  1.008.01372.9</a:t>
            </a:r>
          </a:p>
          <a:p>
            <a:r>
              <a:rPr lang="id-ID" sz="3600" dirty="0" smtClean="0"/>
              <a:t>Kode Rekening 4.1.4.18.01</a:t>
            </a:r>
            <a:endParaRPr lang="id-ID" sz="3600" dirty="0"/>
          </a:p>
        </p:txBody>
      </p:sp>
    </p:spTree>
    <p:extLst>
      <p:ext uri="{BB962C8B-B14F-4D97-AF65-F5344CB8AC3E}">
        <p14:creationId xmlns:p14="http://schemas.microsoft.com/office/powerpoint/2010/main" val="115114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d-ID" sz="4800" dirty="0" smtClean="0"/>
              <a:t>website</a:t>
            </a:r>
            <a:endParaRPr lang="id-ID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sz="4400" b="1" dirty="0" smtClean="0"/>
              <a:t>bpkad.kebumenkab.go.id</a:t>
            </a:r>
            <a:endParaRPr lang="id-ID" sz="4400" b="1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48780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2327236"/>
              </p:ext>
            </p:extLst>
          </p:nvPr>
        </p:nvGraphicFramePr>
        <p:xfrm>
          <a:off x="2319627" y="781152"/>
          <a:ext cx="8596312" cy="5531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2614842" y="2959576"/>
            <a:ext cx="806823" cy="80682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id-ID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614841" y="4630271"/>
            <a:ext cx="806823" cy="80682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id-ID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652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03412"/>
            <a:ext cx="8596668" cy="699247"/>
          </a:xfrm>
        </p:spPr>
        <p:txBody>
          <a:bodyPr>
            <a:normAutofit/>
          </a:bodyPr>
          <a:lstStyle/>
          <a:p>
            <a:r>
              <a:rPr lang="en-GB" dirty="0" err="1" smtClean="0"/>
              <a:t>Siklus</a:t>
            </a:r>
            <a:r>
              <a:rPr lang="en-GB" dirty="0" smtClean="0"/>
              <a:t> </a:t>
            </a:r>
            <a:r>
              <a:rPr lang="en-GB" dirty="0" err="1" smtClean="0"/>
              <a:t>Akuntansi</a:t>
            </a:r>
            <a:r>
              <a:rPr lang="en-GB" dirty="0" smtClean="0"/>
              <a:t> SAPD</a:t>
            </a:r>
            <a:endParaRPr lang="id-ID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448" y="1102659"/>
            <a:ext cx="11035552" cy="575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72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Schedule Penyusunan LKPD 2018</a:t>
            </a:r>
            <a:endParaRPr lang="id-ID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9232371"/>
              </p:ext>
            </p:extLst>
          </p:nvPr>
        </p:nvGraphicFramePr>
        <p:xfrm>
          <a:off x="1081032" y="1402309"/>
          <a:ext cx="10751727" cy="46608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4974"/>
                <a:gridCol w="418666"/>
                <a:gridCol w="418666"/>
                <a:gridCol w="418666"/>
                <a:gridCol w="436318"/>
                <a:gridCol w="420127"/>
                <a:gridCol w="483431"/>
                <a:gridCol w="498221"/>
                <a:gridCol w="418666"/>
                <a:gridCol w="418666"/>
                <a:gridCol w="418666"/>
                <a:gridCol w="418666"/>
                <a:gridCol w="418666"/>
                <a:gridCol w="418666"/>
                <a:gridCol w="418666"/>
                <a:gridCol w="418666"/>
                <a:gridCol w="418666"/>
                <a:gridCol w="418666"/>
                <a:gridCol w="418666"/>
                <a:gridCol w="418666"/>
                <a:gridCol w="418666"/>
              </a:tblGrid>
              <a:tr h="48416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id-ID" sz="1600" u="none" strike="noStrike" dirty="0">
                          <a:effectLst/>
                        </a:rPr>
                        <a:t>TAHAPAN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d-ID" sz="1400" u="none" strike="noStrike" dirty="0">
                          <a:effectLst/>
                        </a:rPr>
                        <a:t>JANUARI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d-ID" sz="1400" u="none" strike="noStrike">
                          <a:effectLst/>
                        </a:rPr>
                        <a:t>PEBRUARI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d-ID" sz="1400" u="none" strike="noStrike">
                          <a:effectLst/>
                        </a:rPr>
                        <a:t>MARET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d-ID" sz="1400" u="none" strike="noStrike">
                          <a:effectLst/>
                        </a:rPr>
                        <a:t>APRIL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d-ID" sz="1400" u="none" strike="noStrike">
                          <a:effectLst/>
                        </a:rPr>
                        <a:t>MEI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545613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1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2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3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4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1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</a:t>
                      </a:r>
                      <a:endParaRPr lang="id-ID" sz="1400" u="none" strike="noStrike" dirty="0" smtClean="0">
                        <a:effectLst/>
                      </a:endParaRPr>
                    </a:p>
                    <a:p>
                      <a:pPr algn="l" fontAlgn="b"/>
                      <a:r>
                        <a:rPr lang="id-ID" sz="1400" u="none" strike="noStrike" dirty="0" smtClean="0">
                          <a:effectLst/>
                        </a:rPr>
                        <a:t>2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3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4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1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2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3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4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1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2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3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4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1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2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3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mgg 4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</a:tr>
              <a:tr h="672643"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 dirty="0">
                          <a:effectLst/>
                        </a:rPr>
                        <a:t>Penyusunan LK SKPD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id-ID" sz="1600" u="none" strike="noStrike" dirty="0">
                          <a:effectLst/>
                        </a:rPr>
                        <a:t> 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u="none" strike="noStrike" dirty="0">
                          <a:effectLst/>
                        </a:rPr>
                        <a:t> </a:t>
                      </a:r>
                      <a:endParaRPr lang="id-ID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</a:tr>
              <a:tr h="639439"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 dirty="0">
                          <a:effectLst/>
                        </a:rPr>
                        <a:t>Konsolidasi </a:t>
                      </a:r>
                      <a:r>
                        <a:rPr lang="id-ID" sz="1600" u="none" strike="noStrike" dirty="0" smtClean="0">
                          <a:effectLst/>
                        </a:rPr>
                        <a:t>LKPD</a:t>
                      </a:r>
                      <a:r>
                        <a:rPr lang="id-ID" sz="1600" u="none" strike="noStrike" dirty="0">
                          <a:effectLst/>
                        </a:rPr>
                        <a:t> 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id-ID" sz="1600" u="none" strike="noStrike" dirty="0">
                          <a:effectLst/>
                        </a:rPr>
                        <a:t> 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u="none" strike="noStrike" dirty="0">
                          <a:effectLst/>
                        </a:rPr>
                        <a:t> </a:t>
                      </a:r>
                      <a:endParaRPr lang="id-ID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</a:tr>
              <a:tr h="672643"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 dirty="0" smtClean="0">
                          <a:effectLst/>
                        </a:rPr>
                        <a:t>Reviu </a:t>
                      </a:r>
                      <a:r>
                        <a:rPr lang="id-ID" sz="1600" u="none" strike="noStrike" dirty="0">
                          <a:effectLst/>
                        </a:rPr>
                        <a:t>oleh Inspektorat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id-ID" sz="1600" u="none" strike="noStrike" dirty="0">
                          <a:effectLst/>
                        </a:rPr>
                        <a:t> 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u="none" strike="noStrike">
                          <a:effectLst/>
                        </a:rPr>
                        <a:t> </a:t>
                      </a:r>
                      <a:endParaRPr lang="id-ID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</a:tr>
              <a:tr h="631710"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 dirty="0">
                          <a:effectLst/>
                        </a:rPr>
                        <a:t>Penyerahan LKPD ke BPK 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u="none" strike="noStrike">
                          <a:effectLst/>
                        </a:rPr>
                        <a:t> </a:t>
                      </a:r>
                      <a:endParaRPr lang="id-ID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</a:tr>
              <a:tr h="518511"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 dirty="0">
                          <a:effectLst/>
                        </a:rPr>
                        <a:t>Audit LKPD oleh BPK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id-ID" sz="1600" u="none" strike="noStrike" dirty="0">
                          <a:effectLst/>
                        </a:rPr>
                        <a:t> 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u="none" strike="noStrike">
                          <a:effectLst/>
                        </a:rPr>
                        <a:t> </a:t>
                      </a:r>
                      <a:endParaRPr lang="id-ID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400" u="none" strike="noStrike" dirty="0">
                          <a:effectLst/>
                        </a:rPr>
                        <a:t> 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d-ID" sz="1400" u="none" strike="noStrike" dirty="0" smtClean="0">
                          <a:effectLst/>
                        </a:rPr>
                        <a:t>Audit Pendahuluan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id-ID" sz="1400" u="none" strike="noStrike" dirty="0" smtClean="0">
                          <a:effectLst/>
                        </a:rPr>
                        <a:t>Audit Rinci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</a:tr>
              <a:tr h="463640"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 dirty="0">
                          <a:effectLst/>
                        </a:rPr>
                        <a:t>Penerimaan </a:t>
                      </a:r>
                      <a:r>
                        <a:rPr lang="id-ID" sz="1600" u="none" strike="noStrike" dirty="0" smtClean="0">
                          <a:effectLst/>
                        </a:rPr>
                        <a:t>LHP</a:t>
                      </a:r>
                      <a:r>
                        <a:rPr lang="id-ID" sz="1600" u="none" strike="noStrike" dirty="0">
                          <a:effectLst/>
                        </a:rPr>
                        <a:t> 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id-ID" sz="1600" u="none" strike="noStrike" dirty="0">
                          <a:effectLst/>
                        </a:rPr>
                        <a:t> 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u="none" strike="noStrike">
                          <a:effectLst/>
                        </a:rPr>
                        <a:t> </a:t>
                      </a:r>
                      <a:endParaRPr lang="id-ID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>
                          <a:effectLst/>
                        </a:rPr>
                        <a:t> </a:t>
                      </a:r>
                      <a:endParaRPr lang="id-ID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u="none" strike="noStrike" dirty="0">
                          <a:effectLst/>
                        </a:rPr>
                        <a:t> 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3" marR="8443" marT="8443" marB="0" anchor="b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013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Tahapan Penyusunan LK-OPD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9164141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29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 Saldo Awal SKPD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067951"/>
            <a:ext cx="8915400" cy="4473525"/>
          </a:xfrm>
        </p:spPr>
        <p:txBody>
          <a:bodyPr>
            <a:normAutofit/>
          </a:bodyPr>
          <a:lstStyle/>
          <a:p>
            <a:r>
              <a:rPr lang="id-ID" sz="3200" dirty="0" smtClean="0"/>
              <a:t>Saldo awal telah diinputkan ke SIMDA Keuangan berdasarkan saldo audited 2017</a:t>
            </a:r>
          </a:p>
          <a:p>
            <a:r>
              <a:rPr lang="id-ID" sz="3200" dirty="0" smtClean="0"/>
              <a:t>Saldo awal CTA dan akrual meliputi: </a:t>
            </a:r>
          </a:p>
          <a:p>
            <a:pPr marL="0" indent="0">
              <a:buNone/>
            </a:pPr>
            <a:r>
              <a:rPr lang="id-ID" sz="3200" dirty="0"/>
              <a:t> </a:t>
            </a:r>
            <a:r>
              <a:rPr lang="id-ID" sz="3200" dirty="0" smtClean="0"/>
              <a:t>   - LRA, </a:t>
            </a:r>
          </a:p>
          <a:p>
            <a:pPr marL="0" indent="0">
              <a:buNone/>
            </a:pPr>
            <a:r>
              <a:rPr lang="id-ID" sz="3200" dirty="0"/>
              <a:t> </a:t>
            </a:r>
            <a:r>
              <a:rPr lang="id-ID" sz="3200" dirty="0" smtClean="0"/>
              <a:t>   - LO, dan </a:t>
            </a:r>
          </a:p>
          <a:p>
            <a:pPr marL="0" indent="0">
              <a:buNone/>
            </a:pPr>
            <a:r>
              <a:rPr lang="id-ID" sz="3200" dirty="0"/>
              <a:t> </a:t>
            </a:r>
            <a:r>
              <a:rPr lang="id-ID" sz="3200" dirty="0" smtClean="0"/>
              <a:t>   - Neraca</a:t>
            </a:r>
          </a:p>
          <a:p>
            <a:pPr marL="0" indent="0"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72386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Rekonsiliasi Internal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1392330"/>
              </p:ext>
            </p:extLst>
          </p:nvPr>
        </p:nvGraphicFramePr>
        <p:xfrm>
          <a:off x="2575145" y="1055078"/>
          <a:ext cx="8915400" cy="4519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owchart: Document 4"/>
          <p:cNvSpPr/>
          <p:nvPr/>
        </p:nvSpPr>
        <p:spPr>
          <a:xfrm>
            <a:off x="6175717" y="5936567"/>
            <a:ext cx="2025748" cy="89329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Berita Acara</a:t>
            </a:r>
            <a:endParaRPr lang="id-ID" dirty="0"/>
          </a:p>
        </p:txBody>
      </p:sp>
      <p:sp>
        <p:nvSpPr>
          <p:cNvPr id="6" name="Curved Right Arrow 5"/>
          <p:cNvSpPr/>
          <p:nvPr/>
        </p:nvSpPr>
        <p:spPr>
          <a:xfrm>
            <a:off x="3798278" y="4979964"/>
            <a:ext cx="1041009" cy="187803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7" name="Curved Left Arrow 6"/>
          <p:cNvSpPr/>
          <p:nvPr/>
        </p:nvSpPr>
        <p:spPr>
          <a:xfrm>
            <a:off x="9144000" y="4979964"/>
            <a:ext cx="998807" cy="184990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45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 12"/>
          <p:cNvGraphicFramePr/>
          <p:nvPr>
            <p:extLst/>
          </p:nvPr>
        </p:nvGraphicFramePr>
        <p:xfrm>
          <a:off x="3048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215681" y="610079"/>
            <a:ext cx="5389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>
                <a:solidFill>
                  <a:srgbClr val="C00000"/>
                </a:solidFill>
                <a:latin typeface="Arial Black" pitchFamily="34" charset="0"/>
              </a:rPr>
              <a:t>Jenis Laporan Keuangan SKPD</a:t>
            </a:r>
          </a:p>
        </p:txBody>
      </p:sp>
      <p:sp>
        <p:nvSpPr>
          <p:cNvPr id="15" name="Curved Left Arrow 14"/>
          <p:cNvSpPr/>
          <p:nvPr/>
        </p:nvSpPr>
        <p:spPr>
          <a:xfrm>
            <a:off x="8604719" y="2924944"/>
            <a:ext cx="1163689" cy="27363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7" name="Left-Right Arrow 16"/>
          <p:cNvSpPr/>
          <p:nvPr/>
        </p:nvSpPr>
        <p:spPr>
          <a:xfrm>
            <a:off x="2639616" y="5762284"/>
            <a:ext cx="5400600" cy="835068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dirty="0">
                <a:solidFill>
                  <a:srgbClr val="C00000"/>
                </a:solidFill>
              </a:rPr>
              <a:t>Pernyataan Tanggungjawab Ka SKPD</a:t>
            </a:r>
          </a:p>
        </p:txBody>
      </p:sp>
    </p:spTree>
    <p:extLst>
      <p:ext uri="{BB962C8B-B14F-4D97-AF65-F5344CB8AC3E}">
        <p14:creationId xmlns:p14="http://schemas.microsoft.com/office/powerpoint/2010/main" val="134705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1297</TotalTime>
  <Words>1051</Words>
  <Application>Microsoft Office PowerPoint</Application>
  <PresentationFormat>Custom</PresentationFormat>
  <Paragraphs>467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Wisp</vt:lpstr>
      <vt:lpstr>PENYUSUNAN LAPORAN KEUANGAN PERANGKAT DAERAH 2018</vt:lpstr>
      <vt:lpstr>Dasar Hukum</vt:lpstr>
      <vt:lpstr>PowerPoint Presentation</vt:lpstr>
      <vt:lpstr>Siklus Akuntansi SAPD</vt:lpstr>
      <vt:lpstr>Schedule Penyusunan LKPD 2018</vt:lpstr>
      <vt:lpstr>Tahapan Penyusunan LK-OPD</vt:lpstr>
      <vt:lpstr> Saldo Awal SKPD</vt:lpstr>
      <vt:lpstr>Rekonsiliasi Internal</vt:lpstr>
      <vt:lpstr>PowerPoint Presentation</vt:lpstr>
      <vt:lpstr>Laporan Realisasi Anggaran (PSAP 02)</vt:lpstr>
      <vt:lpstr>Format LRA</vt:lpstr>
      <vt:lpstr>Laporan Operasional (PSAP 12)</vt:lpstr>
      <vt:lpstr>Klasifikasi Pendapatan-LO dan Beban</vt:lpstr>
      <vt:lpstr>Format Laporan Operasional</vt:lpstr>
      <vt:lpstr>Format Laporan Perubahan Ekuitas</vt:lpstr>
      <vt:lpstr>NERACA</vt:lpstr>
      <vt:lpstr>Format Neraca</vt:lpstr>
      <vt:lpstr>CALK</vt:lpstr>
      <vt:lpstr>Lampiran-lampiran LK OPD</vt:lpstr>
      <vt:lpstr>Lampiran Khusus</vt:lpstr>
      <vt:lpstr>LK BLUD (PSAP 13)</vt:lpstr>
      <vt:lpstr>Konsolidasi LK</vt:lpstr>
      <vt:lpstr>Harapan WTP</vt:lpstr>
      <vt:lpstr>Permasalahan Signifikan Penyajian LK  (sering menjadi temuan BPK)</vt:lpstr>
      <vt:lpstr>DOKUMEN YG HRS DISIAPKAN UNTUK AUDIT PENDAHULUAN</vt:lpstr>
      <vt:lpstr>TERIMA KASIH</vt:lpstr>
      <vt:lpstr>Pengembalian bunga Bank BOS</vt:lpstr>
      <vt:lpstr>website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PENYUSUNAN LAPORAN KEUANGAN PERANGKAT DAERAH 2017</dc:title>
  <dc:creator>My Computer</dc:creator>
  <cp:lastModifiedBy>My Computer</cp:lastModifiedBy>
  <cp:revision>48</cp:revision>
  <dcterms:created xsi:type="dcterms:W3CDTF">2017-12-13T04:12:32Z</dcterms:created>
  <dcterms:modified xsi:type="dcterms:W3CDTF">2018-12-20T08:00:18Z</dcterms:modified>
</cp:coreProperties>
</file>